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1b6a40b4697c4a76" Type="http://schemas.microsoft.com/office/2006/relationships/ui/extensibility" Target="customUI/customUI.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9"/>
  </p:notesMasterIdLst>
  <p:handoutMasterIdLst>
    <p:handoutMasterId r:id="rId60"/>
  </p:handoutMasterIdLst>
  <p:sldIdLst>
    <p:sldId id="406" r:id="rId5"/>
    <p:sldId id="323" r:id="rId6"/>
    <p:sldId id="278" r:id="rId7"/>
    <p:sldId id="279" r:id="rId8"/>
    <p:sldId id="361" r:id="rId9"/>
    <p:sldId id="325" r:id="rId10"/>
    <p:sldId id="326" r:id="rId11"/>
    <p:sldId id="330" r:id="rId12"/>
    <p:sldId id="372" r:id="rId13"/>
    <p:sldId id="324" r:id="rId14"/>
    <p:sldId id="329" r:id="rId15"/>
    <p:sldId id="373" r:id="rId16"/>
    <p:sldId id="374" r:id="rId17"/>
    <p:sldId id="375" r:id="rId18"/>
    <p:sldId id="376" r:id="rId19"/>
    <p:sldId id="328" r:id="rId20"/>
    <p:sldId id="332" r:id="rId21"/>
    <p:sldId id="333" r:id="rId22"/>
    <p:sldId id="335" r:id="rId23"/>
    <p:sldId id="364" r:id="rId24"/>
    <p:sldId id="365" r:id="rId25"/>
    <p:sldId id="378" r:id="rId26"/>
    <p:sldId id="379" r:id="rId27"/>
    <p:sldId id="380" r:id="rId28"/>
    <p:sldId id="381" r:id="rId29"/>
    <p:sldId id="382" r:id="rId30"/>
    <p:sldId id="383" r:id="rId31"/>
    <p:sldId id="384" r:id="rId32"/>
    <p:sldId id="385" r:id="rId33"/>
    <p:sldId id="386" r:id="rId34"/>
    <p:sldId id="387" r:id="rId35"/>
    <p:sldId id="388" r:id="rId36"/>
    <p:sldId id="389" r:id="rId37"/>
    <p:sldId id="390" r:id="rId38"/>
    <p:sldId id="391" r:id="rId39"/>
    <p:sldId id="392" r:id="rId40"/>
    <p:sldId id="334" r:id="rId41"/>
    <p:sldId id="366" r:id="rId42"/>
    <p:sldId id="368" r:id="rId43"/>
    <p:sldId id="393" r:id="rId44"/>
    <p:sldId id="394" r:id="rId45"/>
    <p:sldId id="367" r:id="rId46"/>
    <p:sldId id="395" r:id="rId47"/>
    <p:sldId id="396" r:id="rId48"/>
    <p:sldId id="397" r:id="rId49"/>
    <p:sldId id="398" r:id="rId50"/>
    <p:sldId id="399" r:id="rId51"/>
    <p:sldId id="400" r:id="rId52"/>
    <p:sldId id="401" r:id="rId53"/>
    <p:sldId id="402" r:id="rId54"/>
    <p:sldId id="403" r:id="rId55"/>
    <p:sldId id="404" r:id="rId56"/>
    <p:sldId id="405" r:id="rId57"/>
    <p:sldId id="407" r:id="rId58"/>
  </p:sldIdLst>
  <p:sldSz cx="24384000" cy="13716000"/>
  <p:notesSz cx="7099300" cy="10234613"/>
  <p:defaultTextStyle>
    <a:defPPr>
      <a:defRPr lang="en-US"/>
    </a:defPPr>
    <a:lvl1pPr marL="0" algn="l" defTabSz="2437790" rtl="0" eaLnBrk="1" latinLnBrk="0" hangingPunct="1">
      <a:defRPr sz="4799" kern="1200">
        <a:solidFill>
          <a:schemeClr val="tx1"/>
        </a:solidFill>
        <a:latin typeface="+mn-lt"/>
        <a:ea typeface="+mn-ea"/>
        <a:cs typeface="+mn-cs"/>
      </a:defRPr>
    </a:lvl1pPr>
    <a:lvl2pPr marL="1218895" algn="l" defTabSz="2437790" rtl="0" eaLnBrk="1" latinLnBrk="0" hangingPunct="1">
      <a:defRPr sz="4799" kern="1200">
        <a:solidFill>
          <a:schemeClr val="tx1"/>
        </a:solidFill>
        <a:latin typeface="+mn-lt"/>
        <a:ea typeface="+mn-ea"/>
        <a:cs typeface="+mn-cs"/>
      </a:defRPr>
    </a:lvl2pPr>
    <a:lvl3pPr marL="2437790" algn="l" defTabSz="2437790" rtl="0" eaLnBrk="1" latinLnBrk="0" hangingPunct="1">
      <a:defRPr sz="4799" kern="1200">
        <a:solidFill>
          <a:schemeClr val="tx1"/>
        </a:solidFill>
        <a:latin typeface="+mn-lt"/>
        <a:ea typeface="+mn-ea"/>
        <a:cs typeface="+mn-cs"/>
      </a:defRPr>
    </a:lvl3pPr>
    <a:lvl4pPr marL="3656686" algn="l" defTabSz="2437790" rtl="0" eaLnBrk="1" latinLnBrk="0" hangingPunct="1">
      <a:defRPr sz="4799" kern="1200">
        <a:solidFill>
          <a:schemeClr val="tx1"/>
        </a:solidFill>
        <a:latin typeface="+mn-lt"/>
        <a:ea typeface="+mn-ea"/>
        <a:cs typeface="+mn-cs"/>
      </a:defRPr>
    </a:lvl4pPr>
    <a:lvl5pPr marL="4875581" algn="l" defTabSz="2437790" rtl="0" eaLnBrk="1" latinLnBrk="0" hangingPunct="1">
      <a:defRPr sz="4799" kern="1200">
        <a:solidFill>
          <a:schemeClr val="tx1"/>
        </a:solidFill>
        <a:latin typeface="+mn-lt"/>
        <a:ea typeface="+mn-ea"/>
        <a:cs typeface="+mn-cs"/>
      </a:defRPr>
    </a:lvl5pPr>
    <a:lvl6pPr marL="6094476" algn="l" defTabSz="2437790" rtl="0" eaLnBrk="1" latinLnBrk="0" hangingPunct="1">
      <a:defRPr sz="4799" kern="1200">
        <a:solidFill>
          <a:schemeClr val="tx1"/>
        </a:solidFill>
        <a:latin typeface="+mn-lt"/>
        <a:ea typeface="+mn-ea"/>
        <a:cs typeface="+mn-cs"/>
      </a:defRPr>
    </a:lvl6pPr>
    <a:lvl7pPr marL="7313371" algn="l" defTabSz="2437790" rtl="0" eaLnBrk="1" latinLnBrk="0" hangingPunct="1">
      <a:defRPr sz="4799" kern="1200">
        <a:solidFill>
          <a:schemeClr val="tx1"/>
        </a:solidFill>
        <a:latin typeface="+mn-lt"/>
        <a:ea typeface="+mn-ea"/>
        <a:cs typeface="+mn-cs"/>
      </a:defRPr>
    </a:lvl7pPr>
    <a:lvl8pPr marL="8532266" algn="l" defTabSz="2437790" rtl="0" eaLnBrk="1" latinLnBrk="0" hangingPunct="1">
      <a:defRPr sz="4799" kern="1200">
        <a:solidFill>
          <a:schemeClr val="tx1"/>
        </a:solidFill>
        <a:latin typeface="+mn-lt"/>
        <a:ea typeface="+mn-ea"/>
        <a:cs typeface="+mn-cs"/>
      </a:defRPr>
    </a:lvl8pPr>
    <a:lvl9pPr marL="9751162" algn="l" defTabSz="2437790" rtl="0" eaLnBrk="1" latinLnBrk="0" hangingPunct="1">
      <a:defRPr sz="4799"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nstructions" id="{D97762E0-F512-4654-A68D-122F12046569}">
          <p14:sldIdLst/>
        </p14:section>
        <p14:section name="Right click for options" id="{5C661DC1-D038-4612-9AFE-4506515A23D4}">
          <p14:sldIdLst>
            <p14:sldId id="406"/>
            <p14:sldId id="323"/>
            <p14:sldId id="278"/>
            <p14:sldId id="279"/>
            <p14:sldId id="361"/>
            <p14:sldId id="325"/>
            <p14:sldId id="326"/>
            <p14:sldId id="330"/>
            <p14:sldId id="372"/>
            <p14:sldId id="324"/>
            <p14:sldId id="329"/>
            <p14:sldId id="373"/>
            <p14:sldId id="374"/>
            <p14:sldId id="375"/>
            <p14:sldId id="376"/>
            <p14:sldId id="328"/>
            <p14:sldId id="332"/>
            <p14:sldId id="333"/>
            <p14:sldId id="335"/>
            <p14:sldId id="364"/>
            <p14:sldId id="365"/>
            <p14:sldId id="378"/>
            <p14:sldId id="379"/>
            <p14:sldId id="380"/>
            <p14:sldId id="381"/>
            <p14:sldId id="382"/>
            <p14:sldId id="383"/>
            <p14:sldId id="384"/>
            <p14:sldId id="385"/>
            <p14:sldId id="386"/>
            <p14:sldId id="387"/>
            <p14:sldId id="388"/>
            <p14:sldId id="389"/>
            <p14:sldId id="390"/>
            <p14:sldId id="391"/>
            <p14:sldId id="392"/>
            <p14:sldId id="334"/>
            <p14:sldId id="366"/>
            <p14:sldId id="368"/>
            <p14:sldId id="393"/>
            <p14:sldId id="394"/>
            <p14:sldId id="367"/>
            <p14:sldId id="395"/>
            <p14:sldId id="396"/>
            <p14:sldId id="397"/>
            <p14:sldId id="398"/>
            <p14:sldId id="399"/>
            <p14:sldId id="400"/>
            <p14:sldId id="401"/>
            <p14:sldId id="402"/>
            <p14:sldId id="403"/>
            <p14:sldId id="404"/>
            <p14:sldId id="405"/>
            <p14:sldId id="407"/>
          </p14:sldIdLst>
        </p14:section>
      </p14:sectionLst>
    </p:ext>
    <p:ext uri="{EFAFB233-063F-42B5-8137-9DF3F51BA10A}">
      <p15:sldGuideLst xmlns:p15="http://schemas.microsoft.com/office/powerpoint/2012/main">
        <p15:guide id="1" orient="horz" pos="1202" userDrawn="1">
          <p15:clr>
            <a:srgbClr val="A4A3A4"/>
          </p15:clr>
        </p15:guide>
        <p15:guide id="2" orient="horz" pos="8096" userDrawn="1">
          <p15:clr>
            <a:srgbClr val="A4A3A4"/>
          </p15:clr>
        </p15:guide>
        <p15:guide id="3" orient="horz" pos="2018" userDrawn="1">
          <p15:clr>
            <a:srgbClr val="A4A3A4"/>
          </p15:clr>
        </p15:guide>
        <p15:guide id="4" orient="horz" pos="7496" userDrawn="1">
          <p15:clr>
            <a:srgbClr val="A4A3A4"/>
          </p15:clr>
        </p15:guide>
        <p15:guide id="5" pos="14987" userDrawn="1">
          <p15:clr>
            <a:srgbClr val="A4A3A4"/>
          </p15:clr>
        </p15:guide>
        <p15:guide id="6" pos="12896" userDrawn="1">
          <p15:clr>
            <a:srgbClr val="A4A3A4"/>
          </p15:clr>
        </p15:guide>
        <p15:guide id="7" pos="371"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y" initials="" lastIdx="0" clrIdx="0"/>
  <p:cmAuthor id="1" name="Shay" initials="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622B"/>
    <a:srgbClr val="8F999E"/>
    <a:srgbClr val="1E497D"/>
    <a:srgbClr val="FFFFFF"/>
    <a:srgbClr val="000000"/>
    <a:srgbClr val="DDDDDD"/>
    <a:srgbClr val="004C6E"/>
    <a:srgbClr val="DDF4FF"/>
    <a:srgbClr val="00659B"/>
    <a:srgbClr val="A212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0867" autoAdjust="0"/>
    <p:restoredTop sz="96357" autoAdjust="0"/>
  </p:normalViewPr>
  <p:slideViewPr>
    <p:cSldViewPr snapToObjects="1">
      <p:cViewPr varScale="1">
        <p:scale>
          <a:sx n="34" d="100"/>
          <a:sy n="34" d="100"/>
        </p:scale>
        <p:origin x="800" y="88"/>
      </p:cViewPr>
      <p:guideLst>
        <p:guide orient="horz" pos="1202"/>
        <p:guide orient="horz" pos="8096"/>
        <p:guide orient="horz" pos="2018"/>
        <p:guide orient="horz" pos="7496"/>
        <p:guide pos="14987"/>
        <p:guide pos="12896"/>
        <p:guide pos="371"/>
      </p:guideLst>
    </p:cSldViewPr>
  </p:slideViewPr>
  <p:notesTextViewPr>
    <p:cViewPr>
      <p:scale>
        <a:sx n="1" d="1"/>
        <a:sy n="1" d="1"/>
      </p:scale>
      <p:origin x="0" y="0"/>
    </p:cViewPr>
  </p:notesTextViewPr>
  <p:sorterViewPr>
    <p:cViewPr>
      <p:scale>
        <a:sx n="53" d="100"/>
        <a:sy n="53" d="100"/>
      </p:scale>
      <p:origin x="0" y="0"/>
    </p:cViewPr>
  </p:sorterViewPr>
  <p:notesViewPr>
    <p:cSldViewPr snapToObjects="1" showGuides="1">
      <p:cViewPr varScale="1">
        <p:scale>
          <a:sx n="85" d="100"/>
          <a:sy n="85" d="100"/>
        </p:scale>
        <p:origin x="-3834" y="-96"/>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3" cy="511731"/>
          </a:xfrm>
          <a:prstGeom prst="rect">
            <a:avLst/>
          </a:prstGeom>
        </p:spPr>
        <p:txBody>
          <a:bodyPr vert="horz" lIns="77990" tIns="77990" rIns="77990" bIns="77990" rtlCol="0" anchor="t" anchorCtr="0"/>
          <a:lstStyle/>
          <a:p>
            <a:endParaRPr lang="en-AU" sz="1100" dirty="0">
              <a:cs typeface="Arial" pitchFamily="34" charset="0"/>
            </a:endParaRPr>
          </a:p>
        </p:txBody>
      </p:sp>
      <p:sp>
        <p:nvSpPr>
          <p:cNvPr id="3" name="Date Placeholder 2"/>
          <p:cNvSpPr>
            <a:spLocks noGrp="1"/>
          </p:cNvSpPr>
          <p:nvPr>
            <p:ph type="dt" sz="quarter" idx="1"/>
          </p:nvPr>
        </p:nvSpPr>
        <p:spPr>
          <a:xfrm>
            <a:off x="4021294" y="0"/>
            <a:ext cx="3076363" cy="511731"/>
          </a:xfrm>
          <a:prstGeom prst="rect">
            <a:avLst/>
          </a:prstGeom>
        </p:spPr>
        <p:txBody>
          <a:bodyPr vert="horz" lIns="77990" tIns="77990" rIns="77990" bIns="77990" rtlCol="0"/>
          <a:lstStyle>
            <a:lvl1pPr algn="r">
              <a:defRPr sz="1300"/>
            </a:lvl1pPr>
          </a:lstStyle>
          <a:p>
            <a:fld id="{4E50C307-5AD1-4F8C-91A0-1FC7219EFB34}" type="datetimeFigureOut">
              <a:rPr lang="en-AU" sz="1100">
                <a:cs typeface="Arial" pitchFamily="34" charset="0"/>
              </a:rPr>
              <a:t>20/01/2020</a:t>
            </a:fld>
            <a:endParaRPr lang="en-AU" sz="1100" dirty="0">
              <a:cs typeface="Arial" pitchFamily="34" charset="0"/>
            </a:endParaRPr>
          </a:p>
        </p:txBody>
      </p:sp>
      <p:sp>
        <p:nvSpPr>
          <p:cNvPr id="4" name="Footer Placeholder 3"/>
          <p:cNvSpPr>
            <a:spLocks noGrp="1"/>
          </p:cNvSpPr>
          <p:nvPr>
            <p:ph type="ftr" sz="quarter" idx="2"/>
          </p:nvPr>
        </p:nvSpPr>
        <p:spPr>
          <a:xfrm>
            <a:off x="0" y="9721106"/>
            <a:ext cx="3076363" cy="511731"/>
          </a:xfrm>
          <a:prstGeom prst="rect">
            <a:avLst/>
          </a:prstGeom>
        </p:spPr>
        <p:txBody>
          <a:bodyPr vert="horz" lIns="77990" tIns="77990" rIns="77990" bIns="77990" rtlCol="0" anchor="b"/>
          <a:lstStyle>
            <a:lvl1pPr algn="l">
              <a:defRPr sz="1300"/>
            </a:lvl1pPr>
          </a:lstStyle>
          <a:p>
            <a:endParaRPr lang="en-AU" sz="1100" dirty="0">
              <a:cs typeface="Arial" pitchFamily="34" charset="0"/>
            </a:endParaRPr>
          </a:p>
        </p:txBody>
      </p:sp>
      <p:sp>
        <p:nvSpPr>
          <p:cNvPr id="5" name="Slide Number Placeholder 4"/>
          <p:cNvSpPr>
            <a:spLocks noGrp="1"/>
          </p:cNvSpPr>
          <p:nvPr>
            <p:ph type="sldNum" sz="quarter" idx="3"/>
          </p:nvPr>
        </p:nvSpPr>
        <p:spPr>
          <a:xfrm>
            <a:off x="5972254" y="9721106"/>
            <a:ext cx="1125405" cy="511731"/>
          </a:xfrm>
          <a:prstGeom prst="rect">
            <a:avLst/>
          </a:prstGeom>
        </p:spPr>
        <p:txBody>
          <a:bodyPr vert="horz" lIns="0" tIns="38995" rIns="99048" bIns="38995" rtlCol="0" anchor="b"/>
          <a:lstStyle>
            <a:lvl1pPr algn="r">
              <a:defRPr sz="1300"/>
            </a:lvl1pPr>
          </a:lstStyle>
          <a:p>
            <a:fld id="{AF84CFB5-B6E9-4915-957C-05CFA717E28F}" type="slidenum">
              <a:rPr lang="en-AU" sz="1100">
                <a:cs typeface="Arial" pitchFamily="34" charset="0"/>
              </a:rPr>
              <a:t>‹#›</a:t>
            </a:fld>
            <a:endParaRPr lang="en-AU" sz="1100" dirty="0">
              <a:cs typeface="Arial" pitchFamily="34" charset="0"/>
            </a:endParaRPr>
          </a:p>
        </p:txBody>
      </p:sp>
    </p:spTree>
    <p:extLst>
      <p:ext uri="{BB962C8B-B14F-4D97-AF65-F5344CB8AC3E}">
        <p14:creationId xmlns:p14="http://schemas.microsoft.com/office/powerpoint/2010/main" val="26682905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8881" y="85289"/>
            <a:ext cx="5194544" cy="426442"/>
          </a:xfrm>
          <a:prstGeom prst="rect">
            <a:avLst/>
          </a:prstGeom>
        </p:spPr>
        <p:txBody>
          <a:bodyPr vert="horz" lIns="0" tIns="0" rIns="0" bIns="0" rtlCol="0"/>
          <a:lstStyle>
            <a:lvl1pPr algn="l">
              <a:defRPr sz="1300">
                <a:latin typeface="+mn-lt"/>
              </a:defRPr>
            </a:lvl1pPr>
          </a:lstStyle>
          <a:p>
            <a:endParaRPr lang="en-AU" dirty="0"/>
          </a:p>
        </p:txBody>
      </p:sp>
      <p:sp>
        <p:nvSpPr>
          <p:cNvPr id="3" name="Date Placeholder 2"/>
          <p:cNvSpPr>
            <a:spLocks noGrp="1"/>
          </p:cNvSpPr>
          <p:nvPr>
            <p:ph type="dt" idx="1"/>
          </p:nvPr>
        </p:nvSpPr>
        <p:spPr>
          <a:xfrm>
            <a:off x="5588727" y="72495"/>
            <a:ext cx="1467189" cy="426442"/>
          </a:xfrm>
          <a:prstGeom prst="rect">
            <a:avLst/>
          </a:prstGeom>
        </p:spPr>
        <p:txBody>
          <a:bodyPr vert="horz" lIns="0" tIns="0" rIns="0" bIns="0" rtlCol="0"/>
          <a:lstStyle>
            <a:lvl1pPr algn="r">
              <a:defRPr sz="1300">
                <a:latin typeface="+mn-lt"/>
              </a:defRPr>
            </a:lvl1pPr>
          </a:lstStyle>
          <a:p>
            <a:fld id="{9BB1C32A-CF46-409D-8B8D-587A7E3A4DCC}" type="datetimeFigureOut">
              <a:rPr lang="en-AU" smtClean="0"/>
              <a:pPr/>
              <a:t>20/01/2020</a:t>
            </a:fld>
            <a:endParaRPr lang="en-AU" dirty="0"/>
          </a:p>
        </p:txBody>
      </p:sp>
      <p:sp>
        <p:nvSpPr>
          <p:cNvPr id="4" name="Slide Image Placeholder 3"/>
          <p:cNvSpPr>
            <a:spLocks noGrp="1" noRot="1" noChangeAspect="1"/>
          </p:cNvSpPr>
          <p:nvPr>
            <p:ph type="sldImg" idx="2"/>
          </p:nvPr>
        </p:nvSpPr>
        <p:spPr>
          <a:xfrm>
            <a:off x="-561975" y="608013"/>
            <a:ext cx="8215313" cy="4622800"/>
          </a:xfrm>
          <a:prstGeom prst="rect">
            <a:avLst/>
          </a:prstGeom>
          <a:noFill/>
          <a:ln w="3175">
            <a:solidFill>
              <a:prstClr val="black"/>
            </a:solidFill>
          </a:ln>
        </p:spPr>
        <p:txBody>
          <a:bodyPr vert="horz" lIns="99048" tIns="49524" rIns="99048" bIns="49524" rtlCol="0" anchor="ctr"/>
          <a:lstStyle/>
          <a:p>
            <a:endParaRPr lang="en-AU"/>
          </a:p>
        </p:txBody>
      </p:sp>
      <p:sp>
        <p:nvSpPr>
          <p:cNvPr id="5" name="Notes Placeholder 4"/>
          <p:cNvSpPr>
            <a:spLocks noGrp="1"/>
          </p:cNvSpPr>
          <p:nvPr>
            <p:ph type="body" sz="quarter" idx="3"/>
          </p:nvPr>
        </p:nvSpPr>
        <p:spPr>
          <a:xfrm>
            <a:off x="695918" y="5570661"/>
            <a:ext cx="5699617" cy="3896355"/>
          </a:xfrm>
          <a:prstGeom prst="rect">
            <a:avLst/>
          </a:prstGeom>
        </p:spPr>
        <p:txBody>
          <a:bodyPr vert="horz" lIns="0" tIns="0" rIns="0" bIns="0" rtlCol="0">
            <a:normAutofit/>
          </a:bodyPr>
          <a:lstStyle/>
          <a:p>
            <a:pPr lvl="0"/>
            <a:r>
              <a:rPr lang="en-AU" noProof="0" dirty="0"/>
              <a:t>Click to edit Master text styles</a:t>
            </a:r>
          </a:p>
          <a:p>
            <a:pPr marL="0" lvl="1"/>
            <a:r>
              <a:rPr lang="en-AU" noProof="0" dirty="0"/>
              <a:t>Second level</a:t>
            </a:r>
          </a:p>
          <a:p>
            <a:pPr marL="155981" lvl="2" indent="-155981">
              <a:buFont typeface="Arial" pitchFamily="34" charset="0"/>
              <a:buChar char="•"/>
            </a:pPr>
            <a:r>
              <a:rPr lang="en-AU" noProof="0" dirty="0"/>
              <a:t>Third level</a:t>
            </a:r>
          </a:p>
          <a:p>
            <a:pPr marL="311962" lvl="3" indent="-155981">
              <a:buFont typeface="Arial" pitchFamily="34" charset="0"/>
              <a:buChar char="•"/>
            </a:pPr>
            <a:r>
              <a:rPr lang="en-AU" noProof="0" dirty="0"/>
              <a:t>Fourth level</a:t>
            </a:r>
          </a:p>
        </p:txBody>
      </p:sp>
      <p:sp>
        <p:nvSpPr>
          <p:cNvPr id="6" name="Footer Placeholder 5"/>
          <p:cNvSpPr>
            <a:spLocks noGrp="1"/>
          </p:cNvSpPr>
          <p:nvPr>
            <p:ph type="ftr" sz="quarter" idx="4"/>
          </p:nvPr>
        </p:nvSpPr>
        <p:spPr>
          <a:xfrm>
            <a:off x="78881" y="9721106"/>
            <a:ext cx="4969510" cy="402938"/>
          </a:xfrm>
          <a:prstGeom prst="rect">
            <a:avLst/>
          </a:prstGeom>
        </p:spPr>
        <p:txBody>
          <a:bodyPr vert="horz" lIns="99048" tIns="49524" rIns="99048" bIns="49524" rtlCol="0" anchor="b"/>
          <a:lstStyle>
            <a:lvl1pPr algn="l">
              <a:defRPr sz="1300">
                <a:latin typeface="+mn-lt"/>
                <a:cs typeface="Arial" pitchFamily="34" charset="0"/>
              </a:defRPr>
            </a:lvl1pPr>
          </a:lstStyle>
          <a:p>
            <a:endParaRPr lang="en-AU" dirty="0"/>
          </a:p>
        </p:txBody>
      </p:sp>
      <p:sp>
        <p:nvSpPr>
          <p:cNvPr id="7" name="Slide Number Placeholder 6"/>
          <p:cNvSpPr>
            <a:spLocks noGrp="1"/>
          </p:cNvSpPr>
          <p:nvPr>
            <p:ph type="sldNum" sz="quarter" idx="5"/>
          </p:nvPr>
        </p:nvSpPr>
        <p:spPr>
          <a:xfrm>
            <a:off x="6062013" y="9721106"/>
            <a:ext cx="1023812" cy="402938"/>
          </a:xfrm>
          <a:prstGeom prst="rect">
            <a:avLst/>
          </a:prstGeom>
        </p:spPr>
        <p:txBody>
          <a:bodyPr vert="horz" lIns="99048" tIns="49524" rIns="99048" bIns="49524" rtlCol="0" anchor="b"/>
          <a:lstStyle>
            <a:lvl1pPr algn="r">
              <a:defRPr sz="1300">
                <a:latin typeface="+mn-lt"/>
              </a:defRPr>
            </a:lvl1pPr>
          </a:lstStyle>
          <a:p>
            <a:fld id="{D5A593CC-2149-4E6C-BC3C-0044C280ECB2}" type="slidenum">
              <a:rPr lang="en-AU" smtClean="0"/>
              <a:pPr/>
              <a:t>‹#›</a:t>
            </a:fld>
            <a:endParaRPr lang="en-AU"/>
          </a:p>
        </p:txBody>
      </p:sp>
    </p:spTree>
    <p:extLst>
      <p:ext uri="{BB962C8B-B14F-4D97-AF65-F5344CB8AC3E}">
        <p14:creationId xmlns:p14="http://schemas.microsoft.com/office/powerpoint/2010/main" val="3772576877"/>
      </p:ext>
    </p:extLst>
  </p:cSld>
  <p:clrMap bg1="lt1" tx1="dk1" bg2="lt2" tx2="dk2" accent1="accent1" accent2="accent2" accent3="accent3" accent4="accent4" accent5="accent5" accent6="accent6" hlink="hlink" folHlink="folHlink"/>
  <p:notesStyle>
    <a:lvl1pPr marL="0" algn="l" defTabSz="2437790" rtl="0" eaLnBrk="1" latinLnBrk="0" hangingPunct="1">
      <a:defRPr lang="en-US" sz="3199" b="1" kern="1200" dirty="0" smtClean="0">
        <a:solidFill>
          <a:schemeClr val="tx1"/>
        </a:solidFill>
        <a:latin typeface="+mn-lt"/>
        <a:ea typeface="+mn-ea"/>
        <a:cs typeface="Arial" pitchFamily="34" charset="0"/>
      </a:defRPr>
    </a:lvl1pPr>
    <a:lvl2pPr marL="1218895" algn="l" defTabSz="2437790" rtl="0" eaLnBrk="1" latinLnBrk="0" hangingPunct="1">
      <a:defRPr lang="en-US" sz="3199" kern="1200" dirty="0" smtClean="0">
        <a:solidFill>
          <a:schemeClr val="tx1"/>
        </a:solidFill>
        <a:latin typeface="Arial" pitchFamily="34" charset="0"/>
        <a:ea typeface="+mn-ea"/>
        <a:cs typeface="Arial" pitchFamily="34" charset="0"/>
      </a:defRPr>
    </a:lvl2pPr>
    <a:lvl3pPr marL="2437790" algn="l" defTabSz="2437790" rtl="0" eaLnBrk="1" latinLnBrk="0" hangingPunct="1">
      <a:defRPr lang="en-US" sz="3199" kern="1200" dirty="0" smtClean="0">
        <a:solidFill>
          <a:schemeClr val="tx1"/>
        </a:solidFill>
        <a:latin typeface="Arial" pitchFamily="34" charset="0"/>
        <a:ea typeface="+mn-ea"/>
        <a:cs typeface="Arial" pitchFamily="34" charset="0"/>
      </a:defRPr>
    </a:lvl3pPr>
    <a:lvl4pPr marL="3656686" algn="l" defTabSz="2437790" rtl="0" eaLnBrk="1" latinLnBrk="0" hangingPunct="1">
      <a:defRPr lang="en-US" sz="3199" kern="1200" dirty="0" smtClean="0">
        <a:solidFill>
          <a:schemeClr val="tx1"/>
        </a:solidFill>
        <a:latin typeface="Arial" pitchFamily="34" charset="0"/>
        <a:ea typeface="+mn-ea"/>
        <a:cs typeface="Arial" pitchFamily="34" charset="0"/>
      </a:defRPr>
    </a:lvl4pPr>
    <a:lvl5pPr marL="4875581" algn="l" defTabSz="2437790" rtl="0" eaLnBrk="1" latinLnBrk="0" hangingPunct="1">
      <a:defRPr lang="en-AU" sz="3199" kern="1200" baseline="0" dirty="0">
        <a:solidFill>
          <a:schemeClr val="tx1"/>
        </a:solidFill>
        <a:latin typeface="Arial" pitchFamily="34" charset="0"/>
        <a:ea typeface="+mn-ea"/>
        <a:cs typeface="Arial" pitchFamily="34" charset="0"/>
      </a:defRPr>
    </a:lvl5pPr>
    <a:lvl6pPr marL="6094476" algn="l" defTabSz="2437790" rtl="0" eaLnBrk="1" latinLnBrk="0" hangingPunct="1">
      <a:defRPr sz="3199" kern="1200">
        <a:solidFill>
          <a:schemeClr val="tx1"/>
        </a:solidFill>
        <a:latin typeface="+mn-lt"/>
        <a:ea typeface="+mn-ea"/>
        <a:cs typeface="+mn-cs"/>
      </a:defRPr>
    </a:lvl6pPr>
    <a:lvl7pPr marL="7313371" algn="l" defTabSz="2437790" rtl="0" eaLnBrk="1" latinLnBrk="0" hangingPunct="1">
      <a:defRPr sz="3199" kern="1200">
        <a:solidFill>
          <a:schemeClr val="tx1"/>
        </a:solidFill>
        <a:latin typeface="+mn-lt"/>
        <a:ea typeface="+mn-ea"/>
        <a:cs typeface="+mn-cs"/>
      </a:defRPr>
    </a:lvl7pPr>
    <a:lvl8pPr marL="8532266" algn="l" defTabSz="2437790" rtl="0" eaLnBrk="1" latinLnBrk="0" hangingPunct="1">
      <a:defRPr sz="3199" kern="1200">
        <a:solidFill>
          <a:schemeClr val="tx1"/>
        </a:solidFill>
        <a:latin typeface="+mn-lt"/>
        <a:ea typeface="+mn-ea"/>
        <a:cs typeface="+mn-cs"/>
      </a:defRPr>
    </a:lvl8pPr>
    <a:lvl9pPr marL="9751162" algn="l" defTabSz="2437790" rtl="0" eaLnBrk="1" latinLnBrk="0" hangingPunct="1">
      <a:defRPr sz="319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tx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417EFE7-D8BB-48D7-B5B1-C7483DB0A6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3" name="Title 2">
            <a:extLst>
              <a:ext uri="{FF2B5EF4-FFF2-40B4-BE49-F238E27FC236}">
                <a16:creationId xmlns:a16="http://schemas.microsoft.com/office/drawing/2014/main" id="{6BB89FCA-E14C-494B-8916-1CE4E731983C}"/>
              </a:ext>
            </a:extLst>
          </p:cNvPr>
          <p:cNvSpPr>
            <a:spLocks noGrp="1"/>
          </p:cNvSpPr>
          <p:nvPr>
            <p:ph type="title"/>
          </p:nvPr>
        </p:nvSpPr>
        <p:spPr>
          <a:xfrm>
            <a:off x="2451643" y="4061338"/>
            <a:ext cx="17481218" cy="5046911"/>
          </a:xfrm>
        </p:spPr>
        <p:txBody>
          <a:bodyPr/>
          <a:lstStyle>
            <a:lvl1pPr>
              <a:lnSpc>
                <a:spcPts val="12000"/>
              </a:lnSpc>
              <a:defRPr sz="13000">
                <a:solidFill>
                  <a:schemeClr val="bg1"/>
                </a:solidFill>
              </a:defRPr>
            </a:lvl1pPr>
          </a:lstStyle>
          <a:p>
            <a:r>
              <a:rPr lang="en-US"/>
              <a:t>Click to edit Master title style</a:t>
            </a:r>
            <a:endParaRPr lang="en-AU" dirty="0"/>
          </a:p>
        </p:txBody>
      </p:sp>
      <p:sp>
        <p:nvSpPr>
          <p:cNvPr id="6" name="Date Placeholder 5">
            <a:extLst>
              <a:ext uri="{FF2B5EF4-FFF2-40B4-BE49-F238E27FC236}">
                <a16:creationId xmlns:a16="http://schemas.microsoft.com/office/drawing/2014/main" id="{F4A84B4C-BE75-4597-9D41-89C90E42348C}"/>
              </a:ext>
            </a:extLst>
          </p:cNvPr>
          <p:cNvSpPr>
            <a:spLocks noGrp="1"/>
          </p:cNvSpPr>
          <p:nvPr>
            <p:ph type="dt" sz="half" idx="10"/>
          </p:nvPr>
        </p:nvSpPr>
        <p:spPr>
          <a:xfrm>
            <a:off x="20112880" y="591268"/>
            <a:ext cx="3297063" cy="432000"/>
          </a:xfrm>
        </p:spPr>
        <p:txBody>
          <a:bodyPr/>
          <a:lstStyle>
            <a:lvl1pPr>
              <a:defRPr sz="2400">
                <a:solidFill>
                  <a:schemeClr val="bg1"/>
                </a:solidFill>
              </a:defRPr>
            </a:lvl1pPr>
          </a:lstStyle>
          <a:p>
            <a:r>
              <a:rPr lang="en-US"/>
              <a:t>XX Month 2019</a:t>
            </a:r>
            <a:endParaRPr lang="en-AU" dirty="0"/>
          </a:p>
        </p:txBody>
      </p:sp>
      <p:sp>
        <p:nvSpPr>
          <p:cNvPr id="7" name="Footer Placeholder 6">
            <a:extLst>
              <a:ext uri="{FF2B5EF4-FFF2-40B4-BE49-F238E27FC236}">
                <a16:creationId xmlns:a16="http://schemas.microsoft.com/office/drawing/2014/main" id="{365B974A-9BD6-40CF-881F-E17FB8171835}"/>
              </a:ext>
            </a:extLst>
          </p:cNvPr>
          <p:cNvSpPr>
            <a:spLocks noGrp="1"/>
          </p:cNvSpPr>
          <p:nvPr>
            <p:ph type="ftr" sz="quarter" idx="11"/>
          </p:nvPr>
        </p:nvSpPr>
        <p:spPr/>
        <p:txBody>
          <a:bodyPr/>
          <a:lstStyle>
            <a:lvl1pPr>
              <a:defRPr>
                <a:solidFill>
                  <a:schemeClr val="bg1"/>
                </a:solidFill>
              </a:defRPr>
            </a:lvl1pPr>
          </a:lstStyle>
          <a:p>
            <a:r>
              <a:rPr lang="en-AU"/>
              <a:t>Presentation title goes here</a:t>
            </a:r>
            <a:endParaRPr lang="en-AU" dirty="0"/>
          </a:p>
        </p:txBody>
      </p:sp>
      <p:pic>
        <p:nvPicPr>
          <p:cNvPr id="14" name="Picture 13">
            <a:extLst>
              <a:ext uri="{FF2B5EF4-FFF2-40B4-BE49-F238E27FC236}">
                <a16:creationId xmlns:a16="http://schemas.microsoft.com/office/drawing/2014/main" id="{8DA1C7EF-F849-47CB-969B-FBEE3C7FC30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917182" y="11431407"/>
            <a:ext cx="4492761" cy="1267971"/>
          </a:xfrm>
          <a:prstGeom prst="rect">
            <a:avLst/>
          </a:prstGeom>
        </p:spPr>
      </p:pic>
    </p:spTree>
    <p:extLst>
      <p:ext uri="{BB962C8B-B14F-4D97-AF65-F5344CB8AC3E}">
        <p14:creationId xmlns:p14="http://schemas.microsoft.com/office/powerpoint/2010/main" val="3685211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Divider_1">
    <p:bg>
      <p:bgPr>
        <a:solidFill>
          <a:schemeClr val="accent1"/>
        </a:solidFill>
        <a:effectLst/>
      </p:bgPr>
    </p:bg>
    <p:spTree>
      <p:nvGrpSpPr>
        <p:cNvPr id="1" name=""/>
        <p:cNvGrpSpPr/>
        <p:nvPr/>
      </p:nvGrpSpPr>
      <p:grpSpPr>
        <a:xfrm>
          <a:off x="0" y="0"/>
          <a:ext cx="0" cy="0"/>
          <a:chOff x="0" y="0"/>
          <a:chExt cx="0" cy="0"/>
        </a:xfrm>
      </p:grpSpPr>
      <p:pic>
        <p:nvPicPr>
          <p:cNvPr id="9" name="Picture 8" descr="A close up of a logo&#10;&#10;Description automatically generated">
            <a:extLst>
              <a:ext uri="{FF2B5EF4-FFF2-40B4-BE49-F238E27FC236}">
                <a16:creationId xmlns:a16="http://schemas.microsoft.com/office/drawing/2014/main" id="{FE2465A8-218D-40DF-9D67-C2F40437D2A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682" t="1870" r="1898" b="796"/>
          <a:stretch/>
        </p:blipFill>
        <p:spPr>
          <a:xfrm>
            <a:off x="1979975" y="1657350"/>
            <a:ext cx="12687300" cy="954405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3521712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Divider_2">
    <p:bg>
      <p:bgPr>
        <a:solidFill>
          <a:schemeClr val="accent5"/>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534151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_3">
    <p:bg>
      <p:bgPr>
        <a:solidFill>
          <a:schemeClr val="accent2"/>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4000" cy="13715999"/>
          </a:xfrm>
          <a:prstGeom prst="rect">
            <a:avLst/>
          </a:prstGeom>
        </p:spPr>
      </p:pic>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1355386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_4">
    <p:bg>
      <p:bgPr>
        <a:solidFill>
          <a:schemeClr val="accent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DCB9D34-9A91-4976-BA44-234DD1D880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4383998" cy="13715999"/>
          </a:xfrm>
          <a:prstGeom prst="rect">
            <a:avLst/>
          </a:prstGeom>
        </p:spPr>
      </p:pic>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hasCustomPrompt="1"/>
          </p:nvPr>
        </p:nvSpPr>
        <p:spPr>
          <a:xfrm>
            <a:off x="2457450" y="4336892"/>
            <a:ext cx="19910334" cy="5555493"/>
          </a:xfrm>
        </p:spPr>
        <p:txBody>
          <a:bodyPr/>
          <a:lstStyle>
            <a:lvl1pPr>
              <a:lnSpc>
                <a:spcPts val="12000"/>
              </a:lnSpc>
              <a:spcAft>
                <a:spcPts val="1700"/>
              </a:spcAft>
              <a:defRPr sz="11000" b="1">
                <a:solidFill>
                  <a:schemeClr val="bg1"/>
                </a:solidFill>
              </a:defRPr>
            </a:lvl1pPr>
            <a:lvl2pPr>
              <a:lnSpc>
                <a:spcPts val="5800"/>
              </a:lnSpc>
              <a:spcAft>
                <a:spcPts val="0"/>
              </a:spcAft>
              <a:defRPr sz="4800" i="0">
                <a:solidFill>
                  <a:schemeClr val="bg1"/>
                </a:solidFill>
              </a:defRPr>
            </a:lvl2pPr>
            <a:lvl3pPr marL="0" indent="0">
              <a:lnSpc>
                <a:spcPts val="5800"/>
              </a:lnSpc>
              <a:spcAft>
                <a:spcPts val="0"/>
              </a:spcAft>
              <a:buNone/>
              <a:defRPr sz="4800" i="0">
                <a:solidFill>
                  <a:schemeClr val="bg1"/>
                </a:solidFill>
              </a:defRPr>
            </a:lvl3pPr>
            <a:lvl4pPr marL="0" indent="0">
              <a:lnSpc>
                <a:spcPts val="5800"/>
              </a:lnSpc>
              <a:spcAft>
                <a:spcPts val="0"/>
              </a:spcAft>
              <a:buNone/>
              <a:defRPr sz="4800" i="0">
                <a:solidFill>
                  <a:schemeClr val="bg1"/>
                </a:solidFill>
              </a:defRPr>
            </a:lvl4pPr>
            <a:lvl5pPr marL="0" indent="0">
              <a:lnSpc>
                <a:spcPts val="5800"/>
              </a:lnSpc>
              <a:spcAft>
                <a:spcPts val="0"/>
              </a:spcAft>
              <a:buNone/>
              <a:defRPr sz="4800" i="0">
                <a:solidFill>
                  <a:schemeClr val="bg1"/>
                </a:solidFill>
              </a:defRPr>
            </a:lvl5pPr>
            <a:lvl6pPr marL="0" indent="0">
              <a:lnSpc>
                <a:spcPts val="5800"/>
              </a:lnSpc>
              <a:spcAft>
                <a:spcPts val="0"/>
              </a:spcAft>
              <a:buNone/>
              <a:defRPr sz="4800" i="0">
                <a:solidFill>
                  <a:schemeClr val="bg1"/>
                </a:solidFill>
              </a:defRPr>
            </a:lvl6pPr>
            <a:lvl7pPr marL="0" indent="0">
              <a:lnSpc>
                <a:spcPts val="5800"/>
              </a:lnSpc>
              <a:spcAft>
                <a:spcPts val="0"/>
              </a:spcAft>
              <a:buNone/>
              <a:defRPr sz="4800" i="0">
                <a:solidFill>
                  <a:schemeClr val="bg1"/>
                </a:solidFill>
              </a:defRPr>
            </a:lvl7pPr>
            <a:lvl8pPr marL="0" indent="0">
              <a:lnSpc>
                <a:spcPts val="5800"/>
              </a:lnSpc>
              <a:spcAft>
                <a:spcPts val="0"/>
              </a:spcAft>
              <a:buNone/>
              <a:defRPr sz="4800" i="0">
                <a:solidFill>
                  <a:schemeClr val="bg1"/>
                </a:solidFill>
              </a:defRPr>
            </a:lvl8pPr>
            <a:lvl9pPr marL="0" indent="0">
              <a:lnSpc>
                <a:spcPts val="5800"/>
              </a:lnSpc>
              <a:spcAft>
                <a:spcPts val="0"/>
              </a:spcAft>
              <a:buNone/>
              <a:defRPr sz="4800" i="0">
                <a:solidFill>
                  <a:schemeClr val="bg1"/>
                </a:solidFill>
              </a:defRPr>
            </a:lvl9pPr>
          </a:lstStyle>
          <a:p>
            <a:pPr lvl="0"/>
            <a:r>
              <a:rPr lang="en-US" dirty="0"/>
              <a:t>Edit Master </a:t>
            </a:r>
            <a:br>
              <a:rPr lang="en-US" dirty="0"/>
            </a:br>
            <a:r>
              <a:rPr lang="en-US" dirty="0"/>
              <a:t>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AU" dirty="0"/>
          </a:p>
        </p:txBody>
      </p:sp>
    </p:spTree>
    <p:extLst>
      <p:ext uri="{BB962C8B-B14F-4D97-AF65-F5344CB8AC3E}">
        <p14:creationId xmlns:p14="http://schemas.microsoft.com/office/powerpoint/2010/main" val="2126033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3020054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2050755" y="4368478"/>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6" name="Content Placeholder 2">
            <a:extLst>
              <a:ext uri="{FF2B5EF4-FFF2-40B4-BE49-F238E27FC236}">
                <a16:creationId xmlns:a16="http://schemas.microsoft.com/office/drawing/2014/main" id="{269DDC83-D364-4EC8-99B9-8B991271DB5F}"/>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88172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7" name="Picture Placeholder 6">
            <a:extLst>
              <a:ext uri="{FF2B5EF4-FFF2-40B4-BE49-F238E27FC236}">
                <a16:creationId xmlns:a16="http://schemas.microsoft.com/office/drawing/2014/main" id="{FEFAB0EB-F2D7-4C77-889E-DC63EBA597E6}"/>
              </a:ext>
            </a:extLst>
          </p:cNvPr>
          <p:cNvSpPr>
            <a:spLocks noGrp="1"/>
          </p:cNvSpPr>
          <p:nvPr>
            <p:ph type="pic" sz="quarter" idx="16" hasCustomPrompt="1"/>
          </p:nvPr>
        </p:nvSpPr>
        <p:spPr>
          <a:xfrm>
            <a:off x="12049200" y="4368799"/>
            <a:ext cx="8737200" cy="8712000"/>
          </a:xfrm>
        </p:spPr>
        <p:txBody>
          <a:bodyPr anchor="ctr"/>
          <a:lstStyle>
            <a:lvl1pPr algn="ctr">
              <a:defRPr sz="2400"/>
            </a:lvl1pPr>
          </a:lstStyle>
          <a:p>
            <a:r>
              <a:rPr lang="en-AU" dirty="0"/>
              <a:t>Click in middle icon to insert image.</a:t>
            </a:r>
          </a:p>
        </p:txBody>
      </p:sp>
      <p:sp>
        <p:nvSpPr>
          <p:cNvPr id="9" name="Content Placeholder 2">
            <a:extLst>
              <a:ext uri="{FF2B5EF4-FFF2-40B4-BE49-F238E27FC236}">
                <a16:creationId xmlns:a16="http://schemas.microsoft.com/office/drawing/2014/main" id="{FD247EFA-57B5-4D68-B131-0F83A1F46574}"/>
              </a:ext>
            </a:extLst>
          </p:cNvPr>
          <p:cNvSpPr>
            <a:spLocks noGrp="1"/>
          </p:cNvSpPr>
          <p:nvPr>
            <p:ph idx="15" hasCustomPrompt="1"/>
          </p:nvPr>
        </p:nvSpPr>
        <p:spPr>
          <a:xfrm>
            <a:off x="2451641" y="4368479"/>
            <a:ext cx="8737200"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Tree>
    <p:extLst>
      <p:ext uri="{BB962C8B-B14F-4D97-AF65-F5344CB8AC3E}">
        <p14:creationId xmlns:p14="http://schemas.microsoft.com/office/powerpoint/2010/main" val="1419848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41150" y="4748093"/>
            <a:ext cx="16246805" cy="8331093"/>
          </a:xfrm>
        </p:spPr>
        <p:txBody>
          <a:bodyPr/>
          <a:lstStyle>
            <a:lvl1pPr marL="432000" indent="-432000">
              <a:lnSpc>
                <a:spcPts val="7800"/>
              </a:lnSpc>
              <a:spcAft>
                <a:spcPts val="0"/>
              </a:spcAft>
              <a:buClr>
                <a:schemeClr val="accent1"/>
              </a:buClr>
              <a:buFont typeface="Arial" panose="020B0604020202020204" pitchFamily="34" charset="0"/>
              <a:buChar char="•"/>
              <a:defRPr sz="4600"/>
            </a:lvl1pPr>
            <a:lvl2pPr marL="864000" indent="-432000">
              <a:lnSpc>
                <a:spcPts val="7800"/>
              </a:lnSpc>
              <a:spcAft>
                <a:spcPts val="0"/>
              </a:spcAft>
              <a:buClr>
                <a:schemeClr val="accent1"/>
              </a:buClr>
              <a:buFont typeface="Arial" panose="020B0604020202020204" pitchFamily="34" charset="0"/>
              <a:buChar char="•"/>
              <a:defRPr sz="4600"/>
            </a:lvl2pPr>
            <a:lvl3pPr marL="1296000">
              <a:lnSpc>
                <a:spcPts val="7800"/>
              </a:lnSpc>
              <a:spcAft>
                <a:spcPts val="0"/>
              </a:spcAft>
              <a:defRPr sz="4600"/>
            </a:lvl3pPr>
            <a:lvl4pPr marL="1728000">
              <a:lnSpc>
                <a:spcPts val="7800"/>
              </a:lnSpc>
              <a:spcAft>
                <a:spcPts val="0"/>
              </a:spcAft>
              <a:defRPr sz="4600"/>
            </a:lvl4pPr>
            <a:lvl5pPr marL="2160000">
              <a:lnSpc>
                <a:spcPts val="7800"/>
              </a:lnSpc>
              <a:spcAft>
                <a:spcPts val="0"/>
              </a:spcAft>
              <a:defRPr sz="4600" baseline="0"/>
            </a:lvl5pPr>
            <a:lvl6pPr marL="2592000">
              <a:lnSpc>
                <a:spcPts val="7800"/>
              </a:lnSpc>
              <a:spcAft>
                <a:spcPts val="0"/>
              </a:spcAft>
              <a:defRPr sz="4600"/>
            </a:lvl6pPr>
            <a:lvl7pPr marL="3024000">
              <a:lnSpc>
                <a:spcPts val="7800"/>
              </a:lnSpc>
              <a:spcAft>
                <a:spcPts val="0"/>
              </a:spcAft>
              <a:defRPr sz="4600"/>
            </a:lvl7pPr>
            <a:lvl8pPr marL="3456000">
              <a:lnSpc>
                <a:spcPts val="7800"/>
              </a:lnSpc>
              <a:spcAft>
                <a:spcPts val="0"/>
              </a:spcAft>
              <a:defRPr sz="4600"/>
            </a:lvl8pPr>
            <a:lvl9pPr marL="3888000">
              <a:lnSpc>
                <a:spcPts val="7800"/>
              </a:lnSpc>
              <a:spcAft>
                <a:spcPts val="0"/>
              </a:spcAft>
              <a:defRPr sz="4600"/>
            </a:lvl9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Title 3">
            <a:extLst>
              <a:ext uri="{FF2B5EF4-FFF2-40B4-BE49-F238E27FC236}">
                <a16:creationId xmlns:a16="http://schemas.microsoft.com/office/drawing/2014/main" id="{272395DC-7BA8-4EF8-B92E-4B8E6A69BF11}"/>
              </a:ext>
            </a:extLst>
          </p:cNvPr>
          <p:cNvSpPr>
            <a:spLocks noGrp="1"/>
          </p:cNvSpPr>
          <p:nvPr>
            <p:ph type="title"/>
          </p:nvPr>
        </p:nvSpPr>
        <p:spPr/>
        <p:txBody>
          <a:bodyPr/>
          <a:lstStyle/>
          <a:p>
            <a:r>
              <a:rPr lang="en-US"/>
              <a:t>Click to edit Master title style</a:t>
            </a:r>
            <a:endParaRPr lang="en-AU"/>
          </a:p>
        </p:txBody>
      </p:sp>
    </p:spTree>
    <p:extLst>
      <p:ext uri="{BB962C8B-B14F-4D97-AF65-F5344CB8AC3E}">
        <p14:creationId xmlns:p14="http://schemas.microsoft.com/office/powerpoint/2010/main" val="141639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Imag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8420100" y="4368481"/>
            <a:ext cx="12367855" cy="8712000"/>
          </a:xfrm>
        </p:spPr>
        <p:txBody>
          <a:bodyPr/>
          <a:lstStyle>
            <a:lvl5pPr>
              <a:defRPr baseline="0"/>
            </a:lvl5p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itle 7">
            <a:extLst>
              <a:ext uri="{FF2B5EF4-FFF2-40B4-BE49-F238E27FC236}">
                <a16:creationId xmlns:a16="http://schemas.microsoft.com/office/drawing/2014/main" id="{9FF2A421-59F6-4EE3-A454-1FBD1E396AAE}"/>
              </a:ext>
            </a:extLst>
          </p:cNvPr>
          <p:cNvSpPr>
            <a:spLocks noGrp="1"/>
          </p:cNvSpPr>
          <p:nvPr>
            <p:ph type="title"/>
          </p:nvPr>
        </p:nvSpPr>
        <p:spPr>
          <a:xfrm>
            <a:off x="8420100" y="2371824"/>
            <a:ext cx="12367855" cy="1491516"/>
          </a:xfrm>
        </p:spPr>
        <p:txBody>
          <a:bodyPr/>
          <a:lstStyle/>
          <a:p>
            <a:r>
              <a:rPr lang="en-US"/>
              <a:t>Click to edit Master title style</a:t>
            </a:r>
            <a:endParaRPr lang="en-AU" dirty="0"/>
          </a:p>
        </p:txBody>
      </p:sp>
      <p:sp>
        <p:nvSpPr>
          <p:cNvPr id="10" name="Picture Placeholder 3">
            <a:extLst>
              <a:ext uri="{FF2B5EF4-FFF2-40B4-BE49-F238E27FC236}">
                <a16:creationId xmlns:a16="http://schemas.microsoft.com/office/drawing/2014/main" id="{7B76BFB0-88FB-4D92-8944-83405A3F04EE}"/>
              </a:ext>
            </a:extLst>
          </p:cNvPr>
          <p:cNvSpPr>
            <a:spLocks noGrp="1"/>
          </p:cNvSpPr>
          <p:nvPr>
            <p:ph type="pic" sz="quarter" idx="10" hasCustomPrompt="1"/>
          </p:nvPr>
        </p:nvSpPr>
        <p:spPr>
          <a:xfrm>
            <a:off x="-1" y="2175941"/>
            <a:ext cx="7750375" cy="10775696"/>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08"/>
              <a:gd name="connsiteY0" fmla="*/ 2215 h 10010"/>
              <a:gd name="connsiteX1" fmla="*/ 2989 w 10008"/>
              <a:gd name="connsiteY1" fmla="*/ 1352 h 10010"/>
              <a:gd name="connsiteX2" fmla="*/ 7770 w 10008"/>
              <a:gd name="connsiteY2" fmla="*/ 13 h 10010"/>
              <a:gd name="connsiteX3" fmla="*/ 9458 w 10008"/>
              <a:gd name="connsiteY3" fmla="*/ 837 h 10010"/>
              <a:gd name="connsiteX4" fmla="*/ 9978 w 10008"/>
              <a:gd name="connsiteY4" fmla="*/ 1940 h 10010"/>
              <a:gd name="connsiteX5" fmla="*/ 8528 w 10008"/>
              <a:gd name="connsiteY5" fmla="*/ 4310 h 10010"/>
              <a:gd name="connsiteX6" fmla="*/ 6617 w 10008"/>
              <a:gd name="connsiteY6" fmla="*/ 6519 h 10010"/>
              <a:gd name="connsiteX7" fmla="*/ 4983 w 10008"/>
              <a:gd name="connsiteY7" fmla="*/ 9079 h 10010"/>
              <a:gd name="connsiteX8" fmla="*/ 2597 w 10008"/>
              <a:gd name="connsiteY8" fmla="*/ 10010 h 10010"/>
              <a:gd name="connsiteX9" fmla="*/ 0 w 10008"/>
              <a:gd name="connsiteY9" fmla="*/ 9086 h 10010"/>
              <a:gd name="connsiteX10" fmla="*/ 0 w 10008"/>
              <a:gd name="connsiteY10" fmla="*/ 2215 h 10010"/>
              <a:gd name="connsiteX0" fmla="*/ 0 w 10005"/>
              <a:gd name="connsiteY0" fmla="*/ 2215 h 10010"/>
              <a:gd name="connsiteX1" fmla="*/ 2989 w 10005"/>
              <a:gd name="connsiteY1" fmla="*/ 1352 h 10010"/>
              <a:gd name="connsiteX2" fmla="*/ 7770 w 10005"/>
              <a:gd name="connsiteY2" fmla="*/ 13 h 10010"/>
              <a:gd name="connsiteX3" fmla="*/ 9458 w 10005"/>
              <a:gd name="connsiteY3" fmla="*/ 837 h 10010"/>
              <a:gd name="connsiteX4" fmla="*/ 9978 w 10005"/>
              <a:gd name="connsiteY4" fmla="*/ 1940 h 10010"/>
              <a:gd name="connsiteX5" fmla="*/ 8528 w 10005"/>
              <a:gd name="connsiteY5" fmla="*/ 4310 h 10010"/>
              <a:gd name="connsiteX6" fmla="*/ 6617 w 10005"/>
              <a:gd name="connsiteY6" fmla="*/ 6519 h 10010"/>
              <a:gd name="connsiteX7" fmla="*/ 4983 w 10005"/>
              <a:gd name="connsiteY7" fmla="*/ 9079 h 10010"/>
              <a:gd name="connsiteX8" fmla="*/ 2597 w 10005"/>
              <a:gd name="connsiteY8" fmla="*/ 10010 h 10010"/>
              <a:gd name="connsiteX9" fmla="*/ 0 w 10005"/>
              <a:gd name="connsiteY9" fmla="*/ 9086 h 10010"/>
              <a:gd name="connsiteX10" fmla="*/ 0 w 10005"/>
              <a:gd name="connsiteY10" fmla="*/ 2215 h 10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5" h="10010">
                <a:moveTo>
                  <a:pt x="0" y="2215"/>
                </a:moveTo>
                <a:cubicBezTo>
                  <a:pt x="1214" y="1882"/>
                  <a:pt x="1672" y="1742"/>
                  <a:pt x="2989" y="1352"/>
                </a:cubicBezTo>
                <a:cubicBezTo>
                  <a:pt x="4670" y="756"/>
                  <a:pt x="6348" y="-119"/>
                  <a:pt x="7770" y="13"/>
                </a:cubicBezTo>
                <a:cubicBezTo>
                  <a:pt x="8459" y="110"/>
                  <a:pt x="8901" y="284"/>
                  <a:pt x="9458" y="837"/>
                </a:cubicBezTo>
                <a:cubicBezTo>
                  <a:pt x="9745" y="1241"/>
                  <a:pt x="9863" y="1373"/>
                  <a:pt x="9978" y="1940"/>
                </a:cubicBezTo>
                <a:cubicBezTo>
                  <a:pt x="10176" y="2837"/>
                  <a:pt x="9267" y="3654"/>
                  <a:pt x="8528" y="4310"/>
                </a:cubicBezTo>
                <a:cubicBezTo>
                  <a:pt x="7841" y="4939"/>
                  <a:pt x="7272" y="5474"/>
                  <a:pt x="6617" y="6519"/>
                </a:cubicBezTo>
                <a:cubicBezTo>
                  <a:pt x="5937" y="7478"/>
                  <a:pt x="5632" y="8380"/>
                  <a:pt x="4983" y="9079"/>
                </a:cubicBezTo>
                <a:cubicBezTo>
                  <a:pt x="4037" y="9965"/>
                  <a:pt x="3347" y="9955"/>
                  <a:pt x="2597" y="10010"/>
                </a:cubicBezTo>
                <a:cubicBezTo>
                  <a:pt x="902" y="9961"/>
                  <a:pt x="120" y="9131"/>
                  <a:pt x="0" y="9086"/>
                </a:cubicBezTo>
                <a:lnTo>
                  <a:pt x="0" y="2215"/>
                </a:lnTo>
                <a:close/>
              </a:path>
            </a:pathLst>
          </a:custGeom>
          <a:noFill/>
        </p:spPr>
        <p:txBody>
          <a:bodyPr anchor="ctr"/>
          <a:lstStyle>
            <a:lvl1pPr algn="ctr">
              <a:lnSpc>
                <a:spcPct val="100000"/>
              </a:lnSpc>
              <a:spcAft>
                <a:spcPts val="0"/>
              </a:spcAft>
              <a:defRPr sz="2400"/>
            </a:lvl1pPr>
          </a:lstStyle>
          <a:p>
            <a:r>
              <a:rPr lang="en-AU" dirty="0"/>
              <a:t>Click in middle icon to insert image.</a:t>
            </a:r>
          </a:p>
        </p:txBody>
      </p:sp>
    </p:spTree>
    <p:extLst>
      <p:ext uri="{BB962C8B-B14F-4D97-AF65-F5344CB8AC3E}">
        <p14:creationId xmlns:p14="http://schemas.microsoft.com/office/powerpoint/2010/main" val="2778624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3" name="Picture 12" descr="A close up of a logo&#10;&#10;Description automatically generated">
            <a:extLst>
              <a:ext uri="{FF2B5EF4-FFF2-40B4-BE49-F238E27FC236}">
                <a16:creationId xmlns:a16="http://schemas.microsoft.com/office/drawing/2014/main" id="{4CA86C2B-6B67-4270-8E9F-086220ECD5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1620" y="3957050"/>
            <a:ext cx="4212345" cy="4081280"/>
          </a:xfrm>
          <a:prstGeom prst="rect">
            <a:avLst/>
          </a:prstGeom>
        </p:spPr>
      </p:pic>
      <p:sp>
        <p:nvSpPr>
          <p:cNvPr id="15" name="Slide Number Placeholder 14"/>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5" name="Footer Placeholder 4">
            <a:extLst>
              <a:ext uri="{FF2B5EF4-FFF2-40B4-BE49-F238E27FC236}">
                <a16:creationId xmlns:a16="http://schemas.microsoft.com/office/drawing/2014/main" id="{1339DBE8-F1B8-4E15-8F68-19D8402B7DAB}"/>
              </a:ext>
            </a:extLst>
          </p:cNvPr>
          <p:cNvSpPr>
            <a:spLocks noGrp="1"/>
          </p:cNvSpPr>
          <p:nvPr>
            <p:ph type="ftr" sz="quarter" idx="14"/>
          </p:nvPr>
        </p:nvSpPr>
        <p:spPr/>
        <p:txBody>
          <a:bodyPr/>
          <a:lstStyle/>
          <a:p>
            <a:r>
              <a:rPr lang="en-AU"/>
              <a:t>Presentation title goes here</a:t>
            </a:r>
            <a:endParaRPr lang="en-AU" dirty="0"/>
          </a:p>
        </p:txBody>
      </p:sp>
      <p:sp>
        <p:nvSpPr>
          <p:cNvPr id="8" name="Text Placeholder 7">
            <a:extLst>
              <a:ext uri="{FF2B5EF4-FFF2-40B4-BE49-F238E27FC236}">
                <a16:creationId xmlns:a16="http://schemas.microsoft.com/office/drawing/2014/main" id="{21C118E8-FA9F-4EDF-A107-D8FB1F2072A5}"/>
              </a:ext>
            </a:extLst>
          </p:cNvPr>
          <p:cNvSpPr>
            <a:spLocks noGrp="1"/>
          </p:cNvSpPr>
          <p:nvPr>
            <p:ph type="body" sz="quarter" idx="15"/>
          </p:nvPr>
        </p:nvSpPr>
        <p:spPr>
          <a:xfrm>
            <a:off x="8416679" y="5172937"/>
            <a:ext cx="13951105" cy="5555493"/>
          </a:xfrm>
        </p:spPr>
        <p:txBody>
          <a:bodyPr/>
          <a:lstStyle>
            <a:lvl1pPr>
              <a:lnSpc>
                <a:spcPts val="5600"/>
              </a:lnSpc>
              <a:spcAft>
                <a:spcPts val="400"/>
              </a:spcAft>
              <a:defRPr>
                <a:solidFill>
                  <a:schemeClr val="bg2"/>
                </a:solidFill>
              </a:defRPr>
            </a:lvl1pPr>
            <a:lvl2pPr>
              <a:lnSpc>
                <a:spcPts val="6800"/>
              </a:lnSpc>
              <a:spcAft>
                <a:spcPts val="0"/>
              </a:spcAft>
              <a:defRPr sz="3000" i="1">
                <a:solidFill>
                  <a:schemeClr val="tx2"/>
                </a:solidFill>
              </a:defRPr>
            </a:lvl2pPr>
            <a:lvl3pPr marL="0" indent="0">
              <a:lnSpc>
                <a:spcPts val="6800"/>
              </a:lnSpc>
              <a:spcAft>
                <a:spcPts val="0"/>
              </a:spcAft>
              <a:buNone/>
              <a:defRPr sz="3000" i="1">
                <a:solidFill>
                  <a:schemeClr val="tx2"/>
                </a:solidFill>
              </a:defRPr>
            </a:lvl3pPr>
            <a:lvl4pPr marL="0" indent="0">
              <a:lnSpc>
                <a:spcPts val="6800"/>
              </a:lnSpc>
              <a:spcAft>
                <a:spcPts val="0"/>
              </a:spcAft>
              <a:buNone/>
              <a:defRPr sz="3000" i="1">
                <a:solidFill>
                  <a:schemeClr val="tx2"/>
                </a:solidFill>
              </a:defRPr>
            </a:lvl4pPr>
            <a:lvl5pPr marL="0" indent="0">
              <a:lnSpc>
                <a:spcPts val="6800"/>
              </a:lnSpc>
              <a:spcAft>
                <a:spcPts val="0"/>
              </a:spcAft>
              <a:buNone/>
              <a:defRPr sz="3000" i="1">
                <a:solidFill>
                  <a:schemeClr val="tx2"/>
                </a:solidFill>
              </a:defRPr>
            </a:lvl5pPr>
            <a:lvl6pPr marL="0" indent="0">
              <a:lnSpc>
                <a:spcPts val="6800"/>
              </a:lnSpc>
              <a:spcAft>
                <a:spcPts val="0"/>
              </a:spcAft>
              <a:buNone/>
              <a:defRPr sz="3000" i="1">
                <a:solidFill>
                  <a:schemeClr val="tx2"/>
                </a:solidFill>
              </a:defRPr>
            </a:lvl6pPr>
            <a:lvl7pPr marL="0" indent="0">
              <a:lnSpc>
                <a:spcPts val="6800"/>
              </a:lnSpc>
              <a:spcAft>
                <a:spcPts val="0"/>
              </a:spcAft>
              <a:buNone/>
              <a:defRPr sz="3000" i="1">
                <a:solidFill>
                  <a:schemeClr val="tx2"/>
                </a:solidFill>
              </a:defRPr>
            </a:lvl7pPr>
            <a:lvl8pPr marL="0" indent="0">
              <a:lnSpc>
                <a:spcPts val="6800"/>
              </a:lnSpc>
              <a:spcAft>
                <a:spcPts val="0"/>
              </a:spcAft>
              <a:buNone/>
              <a:defRPr sz="3000" i="1">
                <a:solidFill>
                  <a:schemeClr val="tx2"/>
                </a:solidFill>
              </a:defRPr>
            </a:lvl8pPr>
            <a:lvl9pPr marL="0" indent="0">
              <a:lnSpc>
                <a:spcPts val="6800"/>
              </a:lnSpc>
              <a:spcAft>
                <a:spcPts val="0"/>
              </a:spcAft>
              <a:buNone/>
              <a:defRPr sz="3000" i="1">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Picture Placeholder 3">
            <a:extLst>
              <a:ext uri="{FF2B5EF4-FFF2-40B4-BE49-F238E27FC236}">
                <a16:creationId xmlns:a16="http://schemas.microsoft.com/office/drawing/2014/main" id="{EE06B9D2-55E3-4AA5-B1CB-4DEC1335536E}"/>
              </a:ext>
            </a:extLst>
          </p:cNvPr>
          <p:cNvSpPr>
            <a:spLocks noGrp="1"/>
          </p:cNvSpPr>
          <p:nvPr>
            <p:ph type="pic" sz="quarter" idx="10" hasCustomPrompt="1"/>
          </p:nvPr>
        </p:nvSpPr>
        <p:spPr>
          <a:xfrm>
            <a:off x="2454941" y="2459172"/>
            <a:ext cx="5206861" cy="6019640"/>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9454 w 10000"/>
              <a:gd name="connsiteY1" fmla="*/ 747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1431 h 9253"/>
              <a:gd name="connsiteX1" fmla="*/ 9454 w 10000"/>
              <a:gd name="connsiteY1" fmla="*/ 0 h 9253"/>
              <a:gd name="connsiteX2" fmla="*/ 10000 w 10000"/>
              <a:gd name="connsiteY2" fmla="*/ 9253 h 9253"/>
              <a:gd name="connsiteX3" fmla="*/ 0 w 10000"/>
              <a:gd name="connsiteY3" fmla="*/ 9253 h 9253"/>
              <a:gd name="connsiteX4" fmla="*/ 0 w 10000"/>
              <a:gd name="connsiteY4" fmla="*/ 1431 h 9253"/>
              <a:gd name="connsiteX0" fmla="*/ 0 w 10000"/>
              <a:gd name="connsiteY0" fmla="*/ 1547 h 10000"/>
              <a:gd name="connsiteX1" fmla="*/ 7412 w 10000"/>
              <a:gd name="connsiteY1" fmla="*/ 298 h 10000"/>
              <a:gd name="connsiteX2" fmla="*/ 9454 w 10000"/>
              <a:gd name="connsiteY2" fmla="*/ 0 h 10000"/>
              <a:gd name="connsiteX3" fmla="*/ 10000 w 10000"/>
              <a:gd name="connsiteY3" fmla="*/ 10000 h 10000"/>
              <a:gd name="connsiteX4" fmla="*/ 0 w 10000"/>
              <a:gd name="connsiteY4" fmla="*/ 10000 h 10000"/>
              <a:gd name="connsiteX5" fmla="*/ 0 w 10000"/>
              <a:gd name="connsiteY5" fmla="*/ 1547 h 10000"/>
              <a:gd name="connsiteX0" fmla="*/ 0 w 10000"/>
              <a:gd name="connsiteY0" fmla="*/ 2316 h 10769"/>
              <a:gd name="connsiteX1" fmla="*/ 7747 w 10000"/>
              <a:gd name="connsiteY1" fmla="*/ 0 h 10769"/>
              <a:gd name="connsiteX2" fmla="*/ 9454 w 10000"/>
              <a:gd name="connsiteY2" fmla="*/ 769 h 10769"/>
              <a:gd name="connsiteX3" fmla="*/ 10000 w 10000"/>
              <a:gd name="connsiteY3" fmla="*/ 10769 h 10769"/>
              <a:gd name="connsiteX4" fmla="*/ 0 w 10000"/>
              <a:gd name="connsiteY4" fmla="*/ 10769 h 10769"/>
              <a:gd name="connsiteX5" fmla="*/ 0 w 10000"/>
              <a:gd name="connsiteY5" fmla="*/ 2316 h 10769"/>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43 h 10796"/>
              <a:gd name="connsiteX1" fmla="*/ 7765 w 10000"/>
              <a:gd name="connsiteY1" fmla="*/ 0 h 10796"/>
              <a:gd name="connsiteX2" fmla="*/ 9454 w 10000"/>
              <a:gd name="connsiteY2" fmla="*/ 796 h 10796"/>
              <a:gd name="connsiteX3" fmla="*/ 10000 w 10000"/>
              <a:gd name="connsiteY3" fmla="*/ 10796 h 10796"/>
              <a:gd name="connsiteX4" fmla="*/ 0 w 10000"/>
              <a:gd name="connsiteY4" fmla="*/ 10796 h 10796"/>
              <a:gd name="connsiteX5" fmla="*/ 0 w 10000"/>
              <a:gd name="connsiteY5" fmla="*/ 2343 h 10796"/>
              <a:gd name="connsiteX0" fmla="*/ 0 w 10000"/>
              <a:gd name="connsiteY0" fmla="*/ 2367 h 10820"/>
              <a:gd name="connsiteX1" fmla="*/ 7765 w 10000"/>
              <a:gd name="connsiteY1" fmla="*/ 24 h 10820"/>
              <a:gd name="connsiteX2" fmla="*/ 9454 w 10000"/>
              <a:gd name="connsiteY2" fmla="*/ 820 h 10820"/>
              <a:gd name="connsiteX3" fmla="*/ 10000 w 10000"/>
              <a:gd name="connsiteY3" fmla="*/ 10820 h 10820"/>
              <a:gd name="connsiteX4" fmla="*/ 0 w 10000"/>
              <a:gd name="connsiteY4" fmla="*/ 10820 h 10820"/>
              <a:gd name="connsiteX5" fmla="*/ 0 w 10000"/>
              <a:gd name="connsiteY5" fmla="*/ 2367 h 10820"/>
              <a:gd name="connsiteX0" fmla="*/ 0 w 10000"/>
              <a:gd name="connsiteY0" fmla="*/ 2375 h 10828"/>
              <a:gd name="connsiteX1" fmla="*/ 7765 w 10000"/>
              <a:gd name="connsiteY1" fmla="*/ 32 h 10828"/>
              <a:gd name="connsiteX2" fmla="*/ 9454 w 10000"/>
              <a:gd name="connsiteY2" fmla="*/ 828 h 10828"/>
              <a:gd name="connsiteX3" fmla="*/ 10000 w 10000"/>
              <a:gd name="connsiteY3" fmla="*/ 10828 h 10828"/>
              <a:gd name="connsiteX4" fmla="*/ 0 w 10000"/>
              <a:gd name="connsiteY4" fmla="*/ 10828 h 10828"/>
              <a:gd name="connsiteX5" fmla="*/ 0 w 10000"/>
              <a:gd name="connsiteY5" fmla="*/ 2375 h 10828"/>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373 h 10826"/>
              <a:gd name="connsiteX1" fmla="*/ 7765 w 10000"/>
              <a:gd name="connsiteY1" fmla="*/ 30 h 10826"/>
              <a:gd name="connsiteX2" fmla="*/ 9454 w 10000"/>
              <a:gd name="connsiteY2" fmla="*/ 826 h 10826"/>
              <a:gd name="connsiteX3" fmla="*/ 10000 w 10000"/>
              <a:gd name="connsiteY3" fmla="*/ 10826 h 10826"/>
              <a:gd name="connsiteX4" fmla="*/ 0 w 10000"/>
              <a:gd name="connsiteY4" fmla="*/ 10826 h 10826"/>
              <a:gd name="connsiteX5" fmla="*/ 0 w 10000"/>
              <a:gd name="connsiteY5" fmla="*/ 2373 h 10826"/>
              <a:gd name="connsiteX0" fmla="*/ 0 w 10000"/>
              <a:gd name="connsiteY0" fmla="*/ 2524 h 10977"/>
              <a:gd name="connsiteX1" fmla="*/ 7787 w 10000"/>
              <a:gd name="connsiteY1" fmla="*/ 27 h 10977"/>
              <a:gd name="connsiteX2" fmla="*/ 9454 w 10000"/>
              <a:gd name="connsiteY2" fmla="*/ 977 h 10977"/>
              <a:gd name="connsiteX3" fmla="*/ 10000 w 10000"/>
              <a:gd name="connsiteY3" fmla="*/ 10977 h 10977"/>
              <a:gd name="connsiteX4" fmla="*/ 0 w 10000"/>
              <a:gd name="connsiteY4" fmla="*/ 10977 h 10977"/>
              <a:gd name="connsiteX5" fmla="*/ 0 w 10000"/>
              <a:gd name="connsiteY5" fmla="*/ 2524 h 10977"/>
              <a:gd name="connsiteX0" fmla="*/ 0 w 10000"/>
              <a:gd name="connsiteY0" fmla="*/ 2381 h 10834"/>
              <a:gd name="connsiteX1" fmla="*/ 7765 w 10000"/>
              <a:gd name="connsiteY1" fmla="*/ 30 h 10834"/>
              <a:gd name="connsiteX2" fmla="*/ 9454 w 10000"/>
              <a:gd name="connsiteY2" fmla="*/ 834 h 10834"/>
              <a:gd name="connsiteX3" fmla="*/ 10000 w 10000"/>
              <a:gd name="connsiteY3" fmla="*/ 10834 h 10834"/>
              <a:gd name="connsiteX4" fmla="*/ 0 w 10000"/>
              <a:gd name="connsiteY4" fmla="*/ 10834 h 10834"/>
              <a:gd name="connsiteX5" fmla="*/ 0 w 10000"/>
              <a:gd name="connsiteY5" fmla="*/ 2381 h 10834"/>
              <a:gd name="connsiteX0" fmla="*/ 0 w 10000"/>
              <a:gd name="connsiteY0" fmla="*/ 2371 h 10824"/>
              <a:gd name="connsiteX1" fmla="*/ 7765 w 10000"/>
              <a:gd name="connsiteY1" fmla="*/ 20 h 10824"/>
              <a:gd name="connsiteX2" fmla="*/ 9454 w 10000"/>
              <a:gd name="connsiteY2" fmla="*/ 824 h 10824"/>
              <a:gd name="connsiteX3" fmla="*/ 10000 w 10000"/>
              <a:gd name="connsiteY3" fmla="*/ 10824 h 10824"/>
              <a:gd name="connsiteX4" fmla="*/ 0 w 10000"/>
              <a:gd name="connsiteY4" fmla="*/ 10824 h 10824"/>
              <a:gd name="connsiteX5" fmla="*/ 0 w 10000"/>
              <a:gd name="connsiteY5" fmla="*/ 2371 h 10824"/>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54 w 10000"/>
              <a:gd name="connsiteY2" fmla="*/ 82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68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68 h 10821"/>
              <a:gd name="connsiteX0" fmla="*/ 0 w 10000"/>
              <a:gd name="connsiteY0" fmla="*/ 2385 h 10821"/>
              <a:gd name="connsiteX1" fmla="*/ 7765 w 10000"/>
              <a:gd name="connsiteY1" fmla="*/ 17 h 10821"/>
              <a:gd name="connsiteX2" fmla="*/ 9443 w 10000"/>
              <a:gd name="connsiteY2" fmla="*/ 881 h 10821"/>
              <a:gd name="connsiteX3" fmla="*/ 10000 w 10000"/>
              <a:gd name="connsiteY3" fmla="*/ 10821 h 10821"/>
              <a:gd name="connsiteX4" fmla="*/ 0 w 10000"/>
              <a:gd name="connsiteY4" fmla="*/ 10821 h 10821"/>
              <a:gd name="connsiteX5" fmla="*/ 0 w 10000"/>
              <a:gd name="connsiteY5" fmla="*/ 2385 h 10821"/>
              <a:gd name="connsiteX0" fmla="*/ 0 w 10000"/>
              <a:gd name="connsiteY0" fmla="*/ 2382 h 10818"/>
              <a:gd name="connsiteX1" fmla="*/ 7765 w 10000"/>
              <a:gd name="connsiteY1" fmla="*/ 14 h 10818"/>
              <a:gd name="connsiteX2" fmla="*/ 9443 w 10000"/>
              <a:gd name="connsiteY2" fmla="*/ 878 h 10818"/>
              <a:gd name="connsiteX3" fmla="*/ 10000 w 10000"/>
              <a:gd name="connsiteY3" fmla="*/ 10818 h 10818"/>
              <a:gd name="connsiteX4" fmla="*/ 0 w 10000"/>
              <a:gd name="connsiteY4" fmla="*/ 10818 h 10818"/>
              <a:gd name="connsiteX5" fmla="*/ 0 w 10000"/>
              <a:gd name="connsiteY5" fmla="*/ 2382 h 10818"/>
              <a:gd name="connsiteX0" fmla="*/ 0 w 10000"/>
              <a:gd name="connsiteY0" fmla="*/ 2368 h 10804"/>
              <a:gd name="connsiteX1" fmla="*/ 2910 w 10000"/>
              <a:gd name="connsiteY1" fmla="*/ 1343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8 h 10804"/>
              <a:gd name="connsiteX1" fmla="*/ 2987 w 10000"/>
              <a:gd name="connsiteY1" fmla="*/ 1429 h 10804"/>
              <a:gd name="connsiteX2" fmla="*/ 7765 w 10000"/>
              <a:gd name="connsiteY2" fmla="*/ 0 h 10804"/>
              <a:gd name="connsiteX3" fmla="*/ 9443 w 10000"/>
              <a:gd name="connsiteY3" fmla="*/ 864 h 10804"/>
              <a:gd name="connsiteX4" fmla="*/ 10000 w 10000"/>
              <a:gd name="connsiteY4" fmla="*/ 10804 h 10804"/>
              <a:gd name="connsiteX5" fmla="*/ 0 w 10000"/>
              <a:gd name="connsiteY5" fmla="*/ 10804 h 10804"/>
              <a:gd name="connsiteX6" fmla="*/ 0 w 10000"/>
              <a:gd name="connsiteY6" fmla="*/ 2368 h 10804"/>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69 h 10805"/>
              <a:gd name="connsiteX1" fmla="*/ 2987 w 10000"/>
              <a:gd name="connsiteY1" fmla="*/ 1430 h 10805"/>
              <a:gd name="connsiteX2" fmla="*/ 7765 w 10000"/>
              <a:gd name="connsiteY2" fmla="*/ 1 h 10805"/>
              <a:gd name="connsiteX3" fmla="*/ 9443 w 10000"/>
              <a:gd name="connsiteY3" fmla="*/ 865 h 10805"/>
              <a:gd name="connsiteX4" fmla="*/ 10000 w 10000"/>
              <a:gd name="connsiteY4" fmla="*/ 10805 h 10805"/>
              <a:gd name="connsiteX5" fmla="*/ 0 w 10000"/>
              <a:gd name="connsiteY5" fmla="*/ 10805 h 10805"/>
              <a:gd name="connsiteX6" fmla="*/ 0 w 10000"/>
              <a:gd name="connsiteY6" fmla="*/ 2369 h 10805"/>
              <a:gd name="connsiteX0" fmla="*/ 0 w 10000"/>
              <a:gd name="connsiteY0" fmla="*/ 2377 h 10813"/>
              <a:gd name="connsiteX1" fmla="*/ 2987 w 10000"/>
              <a:gd name="connsiteY1" fmla="*/ 1438 h 10813"/>
              <a:gd name="connsiteX2" fmla="*/ 7765 w 10000"/>
              <a:gd name="connsiteY2" fmla="*/ 9 h 10813"/>
              <a:gd name="connsiteX3" fmla="*/ 9443 w 10000"/>
              <a:gd name="connsiteY3" fmla="*/ 873 h 10813"/>
              <a:gd name="connsiteX4" fmla="*/ 10000 w 10000"/>
              <a:gd name="connsiteY4" fmla="*/ 10813 h 10813"/>
              <a:gd name="connsiteX5" fmla="*/ 0 w 10000"/>
              <a:gd name="connsiteY5" fmla="*/ 10813 h 10813"/>
              <a:gd name="connsiteX6" fmla="*/ 0 w 10000"/>
              <a:gd name="connsiteY6" fmla="*/ 2377 h 10813"/>
              <a:gd name="connsiteX0" fmla="*/ 0 w 10000"/>
              <a:gd name="connsiteY0" fmla="*/ 2374 h 10810"/>
              <a:gd name="connsiteX1" fmla="*/ 2987 w 10000"/>
              <a:gd name="connsiteY1" fmla="*/ 1435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4 h 10810"/>
              <a:gd name="connsiteX1" fmla="*/ 2987 w 10000"/>
              <a:gd name="connsiteY1" fmla="*/ 1452 h 10810"/>
              <a:gd name="connsiteX2" fmla="*/ 7765 w 10000"/>
              <a:gd name="connsiteY2" fmla="*/ 6 h 10810"/>
              <a:gd name="connsiteX3" fmla="*/ 9443 w 10000"/>
              <a:gd name="connsiteY3" fmla="*/ 870 h 10810"/>
              <a:gd name="connsiteX4" fmla="*/ 10000 w 10000"/>
              <a:gd name="connsiteY4" fmla="*/ 10810 h 10810"/>
              <a:gd name="connsiteX5" fmla="*/ 0 w 10000"/>
              <a:gd name="connsiteY5" fmla="*/ 10810 h 10810"/>
              <a:gd name="connsiteX6" fmla="*/ 0 w 10000"/>
              <a:gd name="connsiteY6" fmla="*/ 2374 h 10810"/>
              <a:gd name="connsiteX0" fmla="*/ 0 w 10000"/>
              <a:gd name="connsiteY0" fmla="*/ 2376 h 10812"/>
              <a:gd name="connsiteX1" fmla="*/ 2987 w 10000"/>
              <a:gd name="connsiteY1" fmla="*/ 1454 h 10812"/>
              <a:gd name="connsiteX2" fmla="*/ 7765 w 10000"/>
              <a:gd name="connsiteY2" fmla="*/ 8 h 10812"/>
              <a:gd name="connsiteX3" fmla="*/ 9443 w 10000"/>
              <a:gd name="connsiteY3" fmla="*/ 872 h 10812"/>
              <a:gd name="connsiteX4" fmla="*/ 10000 w 10000"/>
              <a:gd name="connsiteY4" fmla="*/ 10812 h 10812"/>
              <a:gd name="connsiteX5" fmla="*/ 0 w 10000"/>
              <a:gd name="connsiteY5" fmla="*/ 10812 h 10812"/>
              <a:gd name="connsiteX6" fmla="*/ 0 w 10000"/>
              <a:gd name="connsiteY6" fmla="*/ 2376 h 10812"/>
              <a:gd name="connsiteX0" fmla="*/ 0 w 10000"/>
              <a:gd name="connsiteY0" fmla="*/ 2382 h 10818"/>
              <a:gd name="connsiteX1" fmla="*/ 2987 w 10000"/>
              <a:gd name="connsiteY1" fmla="*/ 1460 h 10818"/>
              <a:gd name="connsiteX2" fmla="*/ 7765 w 10000"/>
              <a:gd name="connsiteY2" fmla="*/ 14 h 10818"/>
              <a:gd name="connsiteX3" fmla="*/ 9443 w 10000"/>
              <a:gd name="connsiteY3" fmla="*/ 878 h 10818"/>
              <a:gd name="connsiteX4" fmla="*/ 10000 w 10000"/>
              <a:gd name="connsiteY4" fmla="*/ 10818 h 10818"/>
              <a:gd name="connsiteX5" fmla="*/ 0 w 10000"/>
              <a:gd name="connsiteY5" fmla="*/ 10818 h 10818"/>
              <a:gd name="connsiteX6" fmla="*/ 0 w 10000"/>
              <a:gd name="connsiteY6" fmla="*/ 2382 h 10818"/>
              <a:gd name="connsiteX0" fmla="*/ 0 w 10619"/>
              <a:gd name="connsiteY0" fmla="*/ 2382 h 10818"/>
              <a:gd name="connsiteX1" fmla="*/ 2987 w 10619"/>
              <a:gd name="connsiteY1" fmla="*/ 1460 h 10818"/>
              <a:gd name="connsiteX2" fmla="*/ 7765 w 10619"/>
              <a:gd name="connsiteY2" fmla="*/ 14 h 10818"/>
              <a:gd name="connsiteX3" fmla="*/ 9443 w 10619"/>
              <a:gd name="connsiteY3" fmla="*/ 878 h 10818"/>
              <a:gd name="connsiteX4" fmla="*/ 9536 w 10619"/>
              <a:gd name="connsiteY4" fmla="*/ 2591 h 10818"/>
              <a:gd name="connsiteX5" fmla="*/ 10000 w 10619"/>
              <a:gd name="connsiteY5" fmla="*/ 10818 h 10818"/>
              <a:gd name="connsiteX6" fmla="*/ 0 w 10619"/>
              <a:gd name="connsiteY6" fmla="*/ 10818 h 10818"/>
              <a:gd name="connsiteX7" fmla="*/ 0 w 10619"/>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721"/>
              <a:gd name="connsiteY0" fmla="*/ 2382 h 10818"/>
              <a:gd name="connsiteX1" fmla="*/ 2987 w 10721"/>
              <a:gd name="connsiteY1" fmla="*/ 1460 h 10818"/>
              <a:gd name="connsiteX2" fmla="*/ 7765 w 10721"/>
              <a:gd name="connsiteY2" fmla="*/ 14 h 10818"/>
              <a:gd name="connsiteX3" fmla="*/ 9443 w 10721"/>
              <a:gd name="connsiteY3" fmla="*/ 878 h 10818"/>
              <a:gd name="connsiteX4" fmla="*/ 9977 w 10721"/>
              <a:gd name="connsiteY4" fmla="*/ 2094 h 10818"/>
              <a:gd name="connsiteX5" fmla="*/ 10000 w 10721"/>
              <a:gd name="connsiteY5" fmla="*/ 10818 h 10818"/>
              <a:gd name="connsiteX6" fmla="*/ 0 w 10721"/>
              <a:gd name="connsiteY6" fmla="*/ 10818 h 10818"/>
              <a:gd name="connsiteX7" fmla="*/ 0 w 10721"/>
              <a:gd name="connsiteY7" fmla="*/ 2382 h 10818"/>
              <a:gd name="connsiteX0" fmla="*/ 0 w 10880"/>
              <a:gd name="connsiteY0" fmla="*/ 2382 h 10818"/>
              <a:gd name="connsiteX1" fmla="*/ 2987 w 10880"/>
              <a:gd name="connsiteY1" fmla="*/ 1460 h 10818"/>
              <a:gd name="connsiteX2" fmla="*/ 7765 w 10880"/>
              <a:gd name="connsiteY2" fmla="*/ 14 h 10818"/>
              <a:gd name="connsiteX3" fmla="*/ 9443 w 10880"/>
              <a:gd name="connsiteY3" fmla="*/ 878 h 10818"/>
              <a:gd name="connsiteX4" fmla="*/ 9977 w 10880"/>
              <a:gd name="connsiteY4" fmla="*/ 2094 h 10818"/>
              <a:gd name="connsiteX5" fmla="*/ 10374 w 10880"/>
              <a:gd name="connsiteY5" fmla="*/ 4870 h 10818"/>
              <a:gd name="connsiteX6" fmla="*/ 10000 w 10880"/>
              <a:gd name="connsiteY6" fmla="*/ 10818 h 10818"/>
              <a:gd name="connsiteX7" fmla="*/ 0 w 10880"/>
              <a:gd name="connsiteY7" fmla="*/ 10818 h 10818"/>
              <a:gd name="connsiteX8" fmla="*/ 0 w 10880"/>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10818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815 h 10818"/>
              <a:gd name="connsiteX8" fmla="*/ 0 w 10512"/>
              <a:gd name="connsiteY8" fmla="*/ 2382 h 10818"/>
              <a:gd name="connsiteX0" fmla="*/ 0 w 10512"/>
              <a:gd name="connsiteY0" fmla="*/ 2382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82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10512"/>
              <a:gd name="connsiteY0" fmla="*/ 2391 h 10818"/>
              <a:gd name="connsiteX1" fmla="*/ 2987 w 10512"/>
              <a:gd name="connsiteY1" fmla="*/ 1460 h 10818"/>
              <a:gd name="connsiteX2" fmla="*/ 7765 w 10512"/>
              <a:gd name="connsiteY2" fmla="*/ 14 h 10818"/>
              <a:gd name="connsiteX3" fmla="*/ 9443 w 10512"/>
              <a:gd name="connsiteY3" fmla="*/ 878 h 10818"/>
              <a:gd name="connsiteX4" fmla="*/ 9977 w 10512"/>
              <a:gd name="connsiteY4" fmla="*/ 2094 h 10818"/>
              <a:gd name="connsiteX5" fmla="*/ 8522 w 10512"/>
              <a:gd name="connsiteY5" fmla="*/ 4639 h 10818"/>
              <a:gd name="connsiteX6" fmla="*/ 10000 w 10512"/>
              <a:gd name="connsiteY6" fmla="*/ 10818 h 10818"/>
              <a:gd name="connsiteX7" fmla="*/ 0 w 10512"/>
              <a:gd name="connsiteY7" fmla="*/ 9789 h 10818"/>
              <a:gd name="connsiteX8" fmla="*/ 0 w 10512"/>
              <a:gd name="connsiteY8" fmla="*/ 2391 h 10818"/>
              <a:gd name="connsiteX0" fmla="*/ 0 w 9993"/>
              <a:gd name="connsiteY0" fmla="*/ 2391 h 10827"/>
              <a:gd name="connsiteX1" fmla="*/ 2987 w 9993"/>
              <a:gd name="connsiteY1" fmla="*/ 1460 h 10827"/>
              <a:gd name="connsiteX2" fmla="*/ 7765 w 9993"/>
              <a:gd name="connsiteY2" fmla="*/ 14 h 10827"/>
              <a:gd name="connsiteX3" fmla="*/ 9443 w 9993"/>
              <a:gd name="connsiteY3" fmla="*/ 878 h 10827"/>
              <a:gd name="connsiteX4" fmla="*/ 9977 w 9993"/>
              <a:gd name="connsiteY4" fmla="*/ 2094 h 10827"/>
              <a:gd name="connsiteX5" fmla="*/ 8522 w 9993"/>
              <a:gd name="connsiteY5" fmla="*/ 4639 h 10827"/>
              <a:gd name="connsiteX6" fmla="*/ 2614 w 9993"/>
              <a:gd name="connsiteY6" fmla="*/ 10827 h 10827"/>
              <a:gd name="connsiteX7" fmla="*/ 0 w 9993"/>
              <a:gd name="connsiteY7" fmla="*/ 9789 h 10827"/>
              <a:gd name="connsiteX8" fmla="*/ 0 w 9993"/>
              <a:gd name="connsiteY8" fmla="*/ 2391 h 10827"/>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2616 w 10000"/>
              <a:gd name="connsiteY6" fmla="*/ 10000 h 10000"/>
              <a:gd name="connsiteX7" fmla="*/ 0 w 10000"/>
              <a:gd name="connsiteY7" fmla="*/ 9041 h 10000"/>
              <a:gd name="connsiteX8" fmla="*/ 0 w 10000"/>
              <a:gd name="connsiteY8"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501 w 10000"/>
              <a:gd name="connsiteY6" fmla="*/ 870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10000"/>
              <a:gd name="connsiteX1" fmla="*/ 2989 w 10000"/>
              <a:gd name="connsiteY1" fmla="*/ 1348 h 10000"/>
              <a:gd name="connsiteX2" fmla="*/ 7770 w 10000"/>
              <a:gd name="connsiteY2" fmla="*/ 13 h 10000"/>
              <a:gd name="connsiteX3" fmla="*/ 9450 w 10000"/>
              <a:gd name="connsiteY3" fmla="*/ 811 h 10000"/>
              <a:gd name="connsiteX4" fmla="*/ 9984 w 10000"/>
              <a:gd name="connsiteY4" fmla="*/ 1934 h 10000"/>
              <a:gd name="connsiteX5" fmla="*/ 8528 w 10000"/>
              <a:gd name="connsiteY5" fmla="*/ 4285 h 10000"/>
              <a:gd name="connsiteX6" fmla="*/ 4964 w 10000"/>
              <a:gd name="connsiteY6" fmla="*/ 9048 h 10000"/>
              <a:gd name="connsiteX7" fmla="*/ 2616 w 10000"/>
              <a:gd name="connsiteY7" fmla="*/ 10000 h 10000"/>
              <a:gd name="connsiteX8" fmla="*/ 0 w 10000"/>
              <a:gd name="connsiteY8" fmla="*/ 9041 h 10000"/>
              <a:gd name="connsiteX9" fmla="*/ 0 w 10000"/>
              <a:gd name="connsiteY9" fmla="*/ 2208 h 10000"/>
              <a:gd name="connsiteX0" fmla="*/ 0 w 10000"/>
              <a:gd name="connsiteY0" fmla="*/ 2208 h 9969"/>
              <a:gd name="connsiteX1" fmla="*/ 2989 w 10000"/>
              <a:gd name="connsiteY1" fmla="*/ 1348 h 9969"/>
              <a:gd name="connsiteX2" fmla="*/ 7770 w 10000"/>
              <a:gd name="connsiteY2" fmla="*/ 13 h 9969"/>
              <a:gd name="connsiteX3" fmla="*/ 9450 w 10000"/>
              <a:gd name="connsiteY3" fmla="*/ 811 h 9969"/>
              <a:gd name="connsiteX4" fmla="*/ 9984 w 10000"/>
              <a:gd name="connsiteY4" fmla="*/ 1934 h 9969"/>
              <a:gd name="connsiteX5" fmla="*/ 8528 w 10000"/>
              <a:gd name="connsiteY5" fmla="*/ 4285 h 9969"/>
              <a:gd name="connsiteX6" fmla="*/ 4964 w 10000"/>
              <a:gd name="connsiteY6" fmla="*/ 9048 h 9969"/>
              <a:gd name="connsiteX7" fmla="*/ 2602 w 10000"/>
              <a:gd name="connsiteY7" fmla="*/ 9969 h 9969"/>
              <a:gd name="connsiteX8" fmla="*/ 0 w 10000"/>
              <a:gd name="connsiteY8" fmla="*/ 9041 h 9969"/>
              <a:gd name="connsiteX9" fmla="*/ 0 w 10000"/>
              <a:gd name="connsiteY9" fmla="*/ 2208 h 9969"/>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64 w 10000"/>
              <a:gd name="connsiteY6" fmla="*/ 9076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69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72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4983 w 10000"/>
              <a:gd name="connsiteY6" fmla="*/ 9079 h 10010"/>
              <a:gd name="connsiteX7" fmla="*/ 2597 w 10000"/>
              <a:gd name="connsiteY7" fmla="*/ 10010 h 10010"/>
              <a:gd name="connsiteX8" fmla="*/ 0 w 10000"/>
              <a:gd name="connsiteY8" fmla="*/ 9086 h 10010"/>
              <a:gd name="connsiteX9" fmla="*/ 0 w 10000"/>
              <a:gd name="connsiteY9"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922 w 10000"/>
              <a:gd name="connsiteY6" fmla="*/ 6473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298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00"/>
              <a:gd name="connsiteY0" fmla="*/ 2215 h 10010"/>
              <a:gd name="connsiteX1" fmla="*/ 2989 w 10000"/>
              <a:gd name="connsiteY1" fmla="*/ 1352 h 10010"/>
              <a:gd name="connsiteX2" fmla="*/ 7770 w 10000"/>
              <a:gd name="connsiteY2" fmla="*/ 13 h 10010"/>
              <a:gd name="connsiteX3" fmla="*/ 9450 w 10000"/>
              <a:gd name="connsiteY3" fmla="*/ 814 h 10010"/>
              <a:gd name="connsiteX4" fmla="*/ 9984 w 10000"/>
              <a:gd name="connsiteY4" fmla="*/ 1940 h 10010"/>
              <a:gd name="connsiteX5" fmla="*/ 8528 w 10000"/>
              <a:gd name="connsiteY5" fmla="*/ 4310 h 10010"/>
              <a:gd name="connsiteX6" fmla="*/ 6617 w 10000"/>
              <a:gd name="connsiteY6" fmla="*/ 6519 h 10010"/>
              <a:gd name="connsiteX7" fmla="*/ 4983 w 10000"/>
              <a:gd name="connsiteY7" fmla="*/ 9079 h 10010"/>
              <a:gd name="connsiteX8" fmla="*/ 2597 w 10000"/>
              <a:gd name="connsiteY8" fmla="*/ 10010 h 10010"/>
              <a:gd name="connsiteX9" fmla="*/ 0 w 10000"/>
              <a:gd name="connsiteY9" fmla="*/ 9086 h 10010"/>
              <a:gd name="connsiteX10" fmla="*/ 0 w 10000"/>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2"/>
              <a:gd name="connsiteY0" fmla="*/ 2215 h 10010"/>
              <a:gd name="connsiteX1" fmla="*/ 2989 w 10012"/>
              <a:gd name="connsiteY1" fmla="*/ 1352 h 10010"/>
              <a:gd name="connsiteX2" fmla="*/ 7770 w 10012"/>
              <a:gd name="connsiteY2" fmla="*/ 13 h 10010"/>
              <a:gd name="connsiteX3" fmla="*/ 9450 w 10012"/>
              <a:gd name="connsiteY3" fmla="*/ 814 h 10010"/>
              <a:gd name="connsiteX4" fmla="*/ 9984 w 10012"/>
              <a:gd name="connsiteY4" fmla="*/ 1940 h 10010"/>
              <a:gd name="connsiteX5" fmla="*/ 8528 w 10012"/>
              <a:gd name="connsiteY5" fmla="*/ 4310 h 10010"/>
              <a:gd name="connsiteX6" fmla="*/ 6617 w 10012"/>
              <a:gd name="connsiteY6" fmla="*/ 6519 h 10010"/>
              <a:gd name="connsiteX7" fmla="*/ 4983 w 10012"/>
              <a:gd name="connsiteY7" fmla="*/ 9079 h 10010"/>
              <a:gd name="connsiteX8" fmla="*/ 2597 w 10012"/>
              <a:gd name="connsiteY8" fmla="*/ 10010 h 10010"/>
              <a:gd name="connsiteX9" fmla="*/ 0 w 10012"/>
              <a:gd name="connsiteY9" fmla="*/ 9086 h 10010"/>
              <a:gd name="connsiteX10" fmla="*/ 0 w 10012"/>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0 w 10014"/>
              <a:gd name="connsiteY3" fmla="*/ 814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15 h 10010"/>
              <a:gd name="connsiteX1" fmla="*/ 2989 w 10014"/>
              <a:gd name="connsiteY1" fmla="*/ 1352 h 10010"/>
              <a:gd name="connsiteX2" fmla="*/ 7770 w 10014"/>
              <a:gd name="connsiteY2" fmla="*/ 13 h 10010"/>
              <a:gd name="connsiteX3" fmla="*/ 9458 w 10014"/>
              <a:gd name="connsiteY3" fmla="*/ 837 h 10010"/>
              <a:gd name="connsiteX4" fmla="*/ 9984 w 10014"/>
              <a:gd name="connsiteY4" fmla="*/ 1940 h 10010"/>
              <a:gd name="connsiteX5" fmla="*/ 8528 w 10014"/>
              <a:gd name="connsiteY5" fmla="*/ 4310 h 10010"/>
              <a:gd name="connsiteX6" fmla="*/ 6617 w 10014"/>
              <a:gd name="connsiteY6" fmla="*/ 6519 h 10010"/>
              <a:gd name="connsiteX7" fmla="*/ 4983 w 10014"/>
              <a:gd name="connsiteY7" fmla="*/ 9079 h 10010"/>
              <a:gd name="connsiteX8" fmla="*/ 2597 w 10014"/>
              <a:gd name="connsiteY8" fmla="*/ 10010 h 10010"/>
              <a:gd name="connsiteX9" fmla="*/ 0 w 10014"/>
              <a:gd name="connsiteY9" fmla="*/ 9086 h 10010"/>
              <a:gd name="connsiteX10" fmla="*/ 0 w 10014"/>
              <a:gd name="connsiteY10" fmla="*/ 2215 h 10010"/>
              <a:gd name="connsiteX0" fmla="*/ 0 w 10014"/>
              <a:gd name="connsiteY0" fmla="*/ 2252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0 w 10014"/>
              <a:gd name="connsiteY10" fmla="*/ 2252 h 10047"/>
              <a:gd name="connsiteX0" fmla="*/ 3274 w 10014"/>
              <a:gd name="connsiteY0" fmla="*/ 1547 h 10047"/>
              <a:gd name="connsiteX1" fmla="*/ 3924 w 10014"/>
              <a:gd name="connsiteY1" fmla="*/ 620 h 10047"/>
              <a:gd name="connsiteX2" fmla="*/ 7770 w 10014"/>
              <a:gd name="connsiteY2" fmla="*/ 50 h 10047"/>
              <a:gd name="connsiteX3" fmla="*/ 9458 w 10014"/>
              <a:gd name="connsiteY3" fmla="*/ 874 h 10047"/>
              <a:gd name="connsiteX4" fmla="*/ 9984 w 10014"/>
              <a:gd name="connsiteY4" fmla="*/ 1977 h 10047"/>
              <a:gd name="connsiteX5" fmla="*/ 8528 w 10014"/>
              <a:gd name="connsiteY5" fmla="*/ 4347 h 10047"/>
              <a:gd name="connsiteX6" fmla="*/ 6617 w 10014"/>
              <a:gd name="connsiteY6" fmla="*/ 6556 h 10047"/>
              <a:gd name="connsiteX7" fmla="*/ 4983 w 10014"/>
              <a:gd name="connsiteY7" fmla="*/ 9116 h 10047"/>
              <a:gd name="connsiteX8" fmla="*/ 2597 w 10014"/>
              <a:gd name="connsiteY8" fmla="*/ 10047 h 10047"/>
              <a:gd name="connsiteX9" fmla="*/ 0 w 10014"/>
              <a:gd name="connsiteY9" fmla="*/ 9123 h 10047"/>
              <a:gd name="connsiteX10" fmla="*/ 3274 w 10014"/>
              <a:gd name="connsiteY10" fmla="*/ 1547 h 10047"/>
              <a:gd name="connsiteX0" fmla="*/ 1173 w 7913"/>
              <a:gd name="connsiteY0" fmla="*/ 1547 h 10047"/>
              <a:gd name="connsiteX1" fmla="*/ 1823 w 7913"/>
              <a:gd name="connsiteY1" fmla="*/ 620 h 10047"/>
              <a:gd name="connsiteX2" fmla="*/ 5669 w 7913"/>
              <a:gd name="connsiteY2" fmla="*/ 50 h 10047"/>
              <a:gd name="connsiteX3" fmla="*/ 7357 w 7913"/>
              <a:gd name="connsiteY3" fmla="*/ 874 h 10047"/>
              <a:gd name="connsiteX4" fmla="*/ 7883 w 7913"/>
              <a:gd name="connsiteY4" fmla="*/ 1977 h 10047"/>
              <a:gd name="connsiteX5" fmla="*/ 6427 w 7913"/>
              <a:gd name="connsiteY5" fmla="*/ 4347 h 10047"/>
              <a:gd name="connsiteX6" fmla="*/ 4516 w 7913"/>
              <a:gd name="connsiteY6" fmla="*/ 6556 h 10047"/>
              <a:gd name="connsiteX7" fmla="*/ 2882 w 7913"/>
              <a:gd name="connsiteY7" fmla="*/ 9116 h 10047"/>
              <a:gd name="connsiteX8" fmla="*/ 496 w 7913"/>
              <a:gd name="connsiteY8" fmla="*/ 10047 h 10047"/>
              <a:gd name="connsiteX9" fmla="*/ 1886 w 7913"/>
              <a:gd name="connsiteY9" fmla="*/ 2151 h 10047"/>
              <a:gd name="connsiteX10" fmla="*/ 1173 w 7913"/>
              <a:gd name="connsiteY10" fmla="*/ 1547 h 10047"/>
              <a:gd name="connsiteX0" fmla="*/ 0 w 8518"/>
              <a:gd name="connsiteY0" fmla="*/ 1540 h 9149"/>
              <a:gd name="connsiteX1" fmla="*/ 822 w 8518"/>
              <a:gd name="connsiteY1" fmla="*/ 617 h 9149"/>
              <a:gd name="connsiteX2" fmla="*/ 5682 w 8518"/>
              <a:gd name="connsiteY2" fmla="*/ 50 h 9149"/>
              <a:gd name="connsiteX3" fmla="*/ 7815 w 8518"/>
              <a:gd name="connsiteY3" fmla="*/ 870 h 9149"/>
              <a:gd name="connsiteX4" fmla="*/ 8480 w 8518"/>
              <a:gd name="connsiteY4" fmla="*/ 1968 h 9149"/>
              <a:gd name="connsiteX5" fmla="*/ 6640 w 8518"/>
              <a:gd name="connsiteY5" fmla="*/ 4327 h 9149"/>
              <a:gd name="connsiteX6" fmla="*/ 4225 w 8518"/>
              <a:gd name="connsiteY6" fmla="*/ 6525 h 9149"/>
              <a:gd name="connsiteX7" fmla="*/ 2160 w 8518"/>
              <a:gd name="connsiteY7" fmla="*/ 9073 h 9149"/>
              <a:gd name="connsiteX8" fmla="*/ 3001 w 8518"/>
              <a:gd name="connsiteY8" fmla="*/ 2965 h 9149"/>
              <a:gd name="connsiteX9" fmla="*/ 901 w 8518"/>
              <a:gd name="connsiteY9" fmla="*/ 2141 h 9149"/>
              <a:gd name="connsiteX10" fmla="*/ 0 w 8518"/>
              <a:gd name="connsiteY10" fmla="*/ 1540 h 9149"/>
              <a:gd name="connsiteX0" fmla="*/ 0 w 10000"/>
              <a:gd name="connsiteY0" fmla="*/ 1683 h 7371"/>
              <a:gd name="connsiteX1" fmla="*/ 965 w 10000"/>
              <a:gd name="connsiteY1" fmla="*/ 674 h 7371"/>
              <a:gd name="connsiteX2" fmla="*/ 6671 w 10000"/>
              <a:gd name="connsiteY2" fmla="*/ 55 h 7371"/>
              <a:gd name="connsiteX3" fmla="*/ 9175 w 10000"/>
              <a:gd name="connsiteY3" fmla="*/ 951 h 7371"/>
              <a:gd name="connsiteX4" fmla="*/ 9955 w 10000"/>
              <a:gd name="connsiteY4" fmla="*/ 2151 h 7371"/>
              <a:gd name="connsiteX5" fmla="*/ 7795 w 10000"/>
              <a:gd name="connsiteY5" fmla="*/ 4729 h 7371"/>
              <a:gd name="connsiteX6" fmla="*/ 4960 w 10000"/>
              <a:gd name="connsiteY6" fmla="*/ 7132 h 7371"/>
              <a:gd name="connsiteX7" fmla="*/ 4452 w 10000"/>
              <a:gd name="connsiteY7" fmla="*/ 6186 h 7371"/>
              <a:gd name="connsiteX8" fmla="*/ 3523 w 10000"/>
              <a:gd name="connsiteY8" fmla="*/ 3241 h 7371"/>
              <a:gd name="connsiteX9" fmla="*/ 1058 w 10000"/>
              <a:gd name="connsiteY9" fmla="*/ 2340 h 7371"/>
              <a:gd name="connsiteX10" fmla="*/ 0 w 10000"/>
              <a:gd name="connsiteY10" fmla="*/ 1683 h 7371"/>
              <a:gd name="connsiteX0" fmla="*/ 0 w 10000"/>
              <a:gd name="connsiteY0" fmla="*/ 2283 h 8596"/>
              <a:gd name="connsiteX1" fmla="*/ 965 w 10000"/>
              <a:gd name="connsiteY1" fmla="*/ 914 h 8596"/>
              <a:gd name="connsiteX2" fmla="*/ 6671 w 10000"/>
              <a:gd name="connsiteY2" fmla="*/ 75 h 8596"/>
              <a:gd name="connsiteX3" fmla="*/ 9175 w 10000"/>
              <a:gd name="connsiteY3" fmla="*/ 1290 h 8596"/>
              <a:gd name="connsiteX4" fmla="*/ 9955 w 10000"/>
              <a:gd name="connsiteY4" fmla="*/ 2918 h 8596"/>
              <a:gd name="connsiteX5" fmla="*/ 7795 w 10000"/>
              <a:gd name="connsiteY5" fmla="*/ 6416 h 8596"/>
              <a:gd name="connsiteX6" fmla="*/ 8198 w 10000"/>
              <a:gd name="connsiteY6" fmla="*/ 7926 h 8596"/>
              <a:gd name="connsiteX7" fmla="*/ 4452 w 10000"/>
              <a:gd name="connsiteY7" fmla="*/ 8392 h 8596"/>
              <a:gd name="connsiteX8" fmla="*/ 3523 w 10000"/>
              <a:gd name="connsiteY8" fmla="*/ 4397 h 8596"/>
              <a:gd name="connsiteX9" fmla="*/ 1058 w 10000"/>
              <a:gd name="connsiteY9" fmla="*/ 3175 h 8596"/>
              <a:gd name="connsiteX10" fmla="*/ 0 w 10000"/>
              <a:gd name="connsiteY10" fmla="*/ 2283 h 8596"/>
              <a:gd name="connsiteX0" fmla="*/ 0 w 10387"/>
              <a:gd name="connsiteY0" fmla="*/ 2656 h 10001"/>
              <a:gd name="connsiteX1" fmla="*/ 965 w 10387"/>
              <a:gd name="connsiteY1" fmla="*/ 1063 h 10001"/>
              <a:gd name="connsiteX2" fmla="*/ 6671 w 10387"/>
              <a:gd name="connsiteY2" fmla="*/ 87 h 10001"/>
              <a:gd name="connsiteX3" fmla="*/ 9175 w 10387"/>
              <a:gd name="connsiteY3" fmla="*/ 1501 h 10001"/>
              <a:gd name="connsiteX4" fmla="*/ 9955 w 10387"/>
              <a:gd name="connsiteY4" fmla="*/ 3395 h 10001"/>
              <a:gd name="connsiteX5" fmla="*/ 9745 w 10387"/>
              <a:gd name="connsiteY5" fmla="*/ 7244 h 10001"/>
              <a:gd name="connsiteX6" fmla="*/ 8198 w 10387"/>
              <a:gd name="connsiteY6" fmla="*/ 9221 h 10001"/>
              <a:gd name="connsiteX7" fmla="*/ 4452 w 10387"/>
              <a:gd name="connsiteY7" fmla="*/ 9763 h 10001"/>
              <a:gd name="connsiteX8" fmla="*/ 3523 w 10387"/>
              <a:gd name="connsiteY8" fmla="*/ 5115 h 10001"/>
              <a:gd name="connsiteX9" fmla="*/ 1058 w 10387"/>
              <a:gd name="connsiteY9" fmla="*/ 3694 h 10001"/>
              <a:gd name="connsiteX10" fmla="*/ 0 w 10387"/>
              <a:gd name="connsiteY10" fmla="*/ 2656 h 10001"/>
              <a:gd name="connsiteX0" fmla="*/ 0 w 10260"/>
              <a:gd name="connsiteY0" fmla="*/ 2656 h 10001"/>
              <a:gd name="connsiteX1" fmla="*/ 965 w 10260"/>
              <a:gd name="connsiteY1" fmla="*/ 1063 h 10001"/>
              <a:gd name="connsiteX2" fmla="*/ 6671 w 10260"/>
              <a:gd name="connsiteY2" fmla="*/ 87 h 10001"/>
              <a:gd name="connsiteX3" fmla="*/ 9175 w 10260"/>
              <a:gd name="connsiteY3" fmla="*/ 1501 h 10001"/>
              <a:gd name="connsiteX4" fmla="*/ 9581 w 10260"/>
              <a:gd name="connsiteY4" fmla="*/ 5443 h 10001"/>
              <a:gd name="connsiteX5" fmla="*/ 9745 w 10260"/>
              <a:gd name="connsiteY5" fmla="*/ 7244 h 10001"/>
              <a:gd name="connsiteX6" fmla="*/ 8198 w 10260"/>
              <a:gd name="connsiteY6" fmla="*/ 9221 h 10001"/>
              <a:gd name="connsiteX7" fmla="*/ 4452 w 10260"/>
              <a:gd name="connsiteY7" fmla="*/ 9763 h 10001"/>
              <a:gd name="connsiteX8" fmla="*/ 3523 w 10260"/>
              <a:gd name="connsiteY8" fmla="*/ 5115 h 10001"/>
              <a:gd name="connsiteX9" fmla="*/ 1058 w 10260"/>
              <a:gd name="connsiteY9" fmla="*/ 3694 h 10001"/>
              <a:gd name="connsiteX10" fmla="*/ 0 w 10260"/>
              <a:gd name="connsiteY10" fmla="*/ 2656 h 10001"/>
              <a:gd name="connsiteX0" fmla="*/ 0 w 10295"/>
              <a:gd name="connsiteY0" fmla="*/ 2656 h 10001"/>
              <a:gd name="connsiteX1" fmla="*/ 965 w 10295"/>
              <a:gd name="connsiteY1" fmla="*/ 1063 h 10001"/>
              <a:gd name="connsiteX2" fmla="*/ 6671 w 10295"/>
              <a:gd name="connsiteY2" fmla="*/ 87 h 10001"/>
              <a:gd name="connsiteX3" fmla="*/ 9175 w 10295"/>
              <a:gd name="connsiteY3" fmla="*/ 150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656 h 10001"/>
              <a:gd name="connsiteX1" fmla="*/ 965 w 10295"/>
              <a:gd name="connsiteY1" fmla="*/ 1063 h 10001"/>
              <a:gd name="connsiteX2" fmla="*/ 6671 w 10295"/>
              <a:gd name="connsiteY2" fmla="*/ 87 h 10001"/>
              <a:gd name="connsiteX3" fmla="*/ 7148 w 10295"/>
              <a:gd name="connsiteY3" fmla="*/ 3451 h 10001"/>
              <a:gd name="connsiteX4" fmla="*/ 9699 w 10295"/>
              <a:gd name="connsiteY4" fmla="*/ 5492 h 10001"/>
              <a:gd name="connsiteX5" fmla="*/ 9745 w 10295"/>
              <a:gd name="connsiteY5" fmla="*/ 7244 h 10001"/>
              <a:gd name="connsiteX6" fmla="*/ 8198 w 10295"/>
              <a:gd name="connsiteY6" fmla="*/ 9221 h 10001"/>
              <a:gd name="connsiteX7" fmla="*/ 4452 w 10295"/>
              <a:gd name="connsiteY7" fmla="*/ 9763 h 10001"/>
              <a:gd name="connsiteX8" fmla="*/ 3523 w 10295"/>
              <a:gd name="connsiteY8" fmla="*/ 5115 h 10001"/>
              <a:gd name="connsiteX9" fmla="*/ 1058 w 10295"/>
              <a:gd name="connsiteY9" fmla="*/ 3694 h 10001"/>
              <a:gd name="connsiteX10" fmla="*/ 0 w 10295"/>
              <a:gd name="connsiteY10" fmla="*/ 2656 h 10001"/>
              <a:gd name="connsiteX0" fmla="*/ 0 w 10295"/>
              <a:gd name="connsiteY0" fmla="*/ 2248 h 9593"/>
              <a:gd name="connsiteX1" fmla="*/ 965 w 10295"/>
              <a:gd name="connsiteY1" fmla="*/ 655 h 9593"/>
              <a:gd name="connsiteX2" fmla="*/ 5156 w 10295"/>
              <a:gd name="connsiteY2" fmla="*/ 285 h 9593"/>
              <a:gd name="connsiteX3" fmla="*/ 7148 w 10295"/>
              <a:gd name="connsiteY3" fmla="*/ 3043 h 9593"/>
              <a:gd name="connsiteX4" fmla="*/ 9699 w 10295"/>
              <a:gd name="connsiteY4" fmla="*/ 5084 h 9593"/>
              <a:gd name="connsiteX5" fmla="*/ 9745 w 10295"/>
              <a:gd name="connsiteY5" fmla="*/ 6836 h 9593"/>
              <a:gd name="connsiteX6" fmla="*/ 8198 w 10295"/>
              <a:gd name="connsiteY6" fmla="*/ 8813 h 9593"/>
              <a:gd name="connsiteX7" fmla="*/ 4452 w 10295"/>
              <a:gd name="connsiteY7" fmla="*/ 9355 h 9593"/>
              <a:gd name="connsiteX8" fmla="*/ 3523 w 10295"/>
              <a:gd name="connsiteY8" fmla="*/ 4707 h 9593"/>
              <a:gd name="connsiteX9" fmla="*/ 1058 w 10295"/>
              <a:gd name="connsiteY9" fmla="*/ 3286 h 9593"/>
              <a:gd name="connsiteX10" fmla="*/ 0 w 10295"/>
              <a:gd name="connsiteY10" fmla="*/ 2248 h 959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4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10000"/>
              <a:gd name="connsiteY0" fmla="*/ 2376 h 10033"/>
              <a:gd name="connsiteX1" fmla="*/ 937 w 10000"/>
              <a:gd name="connsiteY1" fmla="*/ 716 h 10033"/>
              <a:gd name="connsiteX2" fmla="*/ 4722 w 10000"/>
              <a:gd name="connsiteY2" fmla="*/ 263 h 10033"/>
              <a:gd name="connsiteX3" fmla="*/ 6973 w 10000"/>
              <a:gd name="connsiteY3" fmla="*/ 3205 h 10033"/>
              <a:gd name="connsiteX4" fmla="*/ 9421 w 10000"/>
              <a:gd name="connsiteY4" fmla="*/ 5333 h 10033"/>
              <a:gd name="connsiteX5" fmla="*/ 9466 w 10000"/>
              <a:gd name="connsiteY5" fmla="*/ 7159 h 10033"/>
              <a:gd name="connsiteX6" fmla="*/ 7963 w 10000"/>
              <a:gd name="connsiteY6" fmla="*/ 9220 h 10033"/>
              <a:gd name="connsiteX7" fmla="*/ 4324 w 10000"/>
              <a:gd name="connsiteY7" fmla="*/ 9785 h 10033"/>
              <a:gd name="connsiteX8" fmla="*/ 3422 w 10000"/>
              <a:gd name="connsiteY8" fmla="*/ 4940 h 10033"/>
              <a:gd name="connsiteX9" fmla="*/ 1028 w 10000"/>
              <a:gd name="connsiteY9" fmla="*/ 3458 h 10033"/>
              <a:gd name="connsiteX10" fmla="*/ 0 w 10000"/>
              <a:gd name="connsiteY10" fmla="*/ 2376 h 10033"/>
              <a:gd name="connsiteX0" fmla="*/ 0 w 9995"/>
              <a:gd name="connsiteY0" fmla="*/ 2376 h 10033"/>
              <a:gd name="connsiteX1" fmla="*/ 937 w 9995"/>
              <a:gd name="connsiteY1" fmla="*/ 716 h 10033"/>
              <a:gd name="connsiteX2" fmla="*/ 4722 w 9995"/>
              <a:gd name="connsiteY2" fmla="*/ 263 h 10033"/>
              <a:gd name="connsiteX3" fmla="*/ 6973 w 9995"/>
              <a:gd name="connsiteY3" fmla="*/ 3205 h 10033"/>
              <a:gd name="connsiteX4" fmla="*/ 9406 w 9995"/>
              <a:gd name="connsiteY4" fmla="*/ 5387 h 10033"/>
              <a:gd name="connsiteX5" fmla="*/ 9466 w 9995"/>
              <a:gd name="connsiteY5" fmla="*/ 7159 h 10033"/>
              <a:gd name="connsiteX6" fmla="*/ 7963 w 9995"/>
              <a:gd name="connsiteY6" fmla="*/ 9220 h 10033"/>
              <a:gd name="connsiteX7" fmla="*/ 4324 w 9995"/>
              <a:gd name="connsiteY7" fmla="*/ 9785 h 10033"/>
              <a:gd name="connsiteX8" fmla="*/ 3422 w 9995"/>
              <a:gd name="connsiteY8" fmla="*/ 4940 h 10033"/>
              <a:gd name="connsiteX9" fmla="*/ 1028 w 9995"/>
              <a:gd name="connsiteY9" fmla="*/ 3458 h 10033"/>
              <a:gd name="connsiteX10" fmla="*/ 0 w 9995"/>
              <a:gd name="connsiteY10" fmla="*/ 2376 h 10033"/>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10000"/>
              <a:gd name="connsiteY0" fmla="*/ 2368 h 10000"/>
              <a:gd name="connsiteX1" fmla="*/ 937 w 10000"/>
              <a:gd name="connsiteY1" fmla="*/ 714 h 10000"/>
              <a:gd name="connsiteX2" fmla="*/ 4724 w 10000"/>
              <a:gd name="connsiteY2" fmla="*/ 262 h 10000"/>
              <a:gd name="connsiteX3" fmla="*/ 6976 w 10000"/>
              <a:gd name="connsiteY3" fmla="*/ 3194 h 10000"/>
              <a:gd name="connsiteX4" fmla="*/ 9411 w 10000"/>
              <a:gd name="connsiteY4" fmla="*/ 5369 h 10000"/>
              <a:gd name="connsiteX5" fmla="*/ 9471 w 10000"/>
              <a:gd name="connsiteY5" fmla="*/ 7135 h 10000"/>
              <a:gd name="connsiteX6" fmla="*/ 7967 w 10000"/>
              <a:gd name="connsiteY6" fmla="*/ 9190 h 10000"/>
              <a:gd name="connsiteX7" fmla="*/ 4326 w 10000"/>
              <a:gd name="connsiteY7" fmla="*/ 9753 h 10000"/>
              <a:gd name="connsiteX8" fmla="*/ 3424 w 10000"/>
              <a:gd name="connsiteY8" fmla="*/ 4924 h 10000"/>
              <a:gd name="connsiteX9" fmla="*/ 1029 w 10000"/>
              <a:gd name="connsiteY9" fmla="*/ 3447 h 10000"/>
              <a:gd name="connsiteX10" fmla="*/ 0 w 10000"/>
              <a:gd name="connsiteY10" fmla="*/ 2368 h 10000"/>
              <a:gd name="connsiteX0" fmla="*/ 0 w 9920"/>
              <a:gd name="connsiteY0" fmla="*/ 2368 h 10000"/>
              <a:gd name="connsiteX1" fmla="*/ 937 w 9920"/>
              <a:gd name="connsiteY1" fmla="*/ 714 h 10000"/>
              <a:gd name="connsiteX2" fmla="*/ 4724 w 9920"/>
              <a:gd name="connsiteY2" fmla="*/ 262 h 10000"/>
              <a:gd name="connsiteX3" fmla="*/ 6976 w 9920"/>
              <a:gd name="connsiteY3" fmla="*/ 3194 h 10000"/>
              <a:gd name="connsiteX4" fmla="*/ 9411 w 9920"/>
              <a:gd name="connsiteY4" fmla="*/ 5369 h 10000"/>
              <a:gd name="connsiteX5" fmla="*/ 9351 w 9920"/>
              <a:gd name="connsiteY5" fmla="*/ 7363 h 10000"/>
              <a:gd name="connsiteX6" fmla="*/ 7967 w 9920"/>
              <a:gd name="connsiteY6" fmla="*/ 9190 h 10000"/>
              <a:gd name="connsiteX7" fmla="*/ 4326 w 9920"/>
              <a:gd name="connsiteY7" fmla="*/ 9753 h 10000"/>
              <a:gd name="connsiteX8" fmla="*/ 3424 w 9920"/>
              <a:gd name="connsiteY8" fmla="*/ 4924 h 10000"/>
              <a:gd name="connsiteX9" fmla="*/ 1029 w 9920"/>
              <a:gd name="connsiteY9" fmla="*/ 3447 h 10000"/>
              <a:gd name="connsiteX10" fmla="*/ 0 w 9920"/>
              <a:gd name="connsiteY10" fmla="*/ 2368 h 10000"/>
              <a:gd name="connsiteX0" fmla="*/ 0 w 9630"/>
              <a:gd name="connsiteY0" fmla="*/ 2368 h 10000"/>
              <a:gd name="connsiteX1" fmla="*/ 945 w 9630"/>
              <a:gd name="connsiteY1" fmla="*/ 714 h 10000"/>
              <a:gd name="connsiteX2" fmla="*/ 4762 w 9630"/>
              <a:gd name="connsiteY2" fmla="*/ 262 h 10000"/>
              <a:gd name="connsiteX3" fmla="*/ 7032 w 9630"/>
              <a:gd name="connsiteY3" fmla="*/ 3194 h 10000"/>
              <a:gd name="connsiteX4" fmla="*/ 9487 w 9630"/>
              <a:gd name="connsiteY4" fmla="*/ 5369 h 10000"/>
              <a:gd name="connsiteX5" fmla="*/ 9426 w 9630"/>
              <a:gd name="connsiteY5" fmla="*/ 7363 h 10000"/>
              <a:gd name="connsiteX6" fmla="*/ 8031 w 9630"/>
              <a:gd name="connsiteY6" fmla="*/ 9190 h 10000"/>
              <a:gd name="connsiteX7" fmla="*/ 4361 w 9630"/>
              <a:gd name="connsiteY7" fmla="*/ 9753 h 10000"/>
              <a:gd name="connsiteX8" fmla="*/ 3452 w 9630"/>
              <a:gd name="connsiteY8" fmla="*/ 4924 h 10000"/>
              <a:gd name="connsiteX9" fmla="*/ 1037 w 9630"/>
              <a:gd name="connsiteY9" fmla="*/ 3447 h 10000"/>
              <a:gd name="connsiteX10" fmla="*/ 0 w 9630"/>
              <a:gd name="connsiteY10" fmla="*/ 2368 h 10000"/>
              <a:gd name="connsiteX0" fmla="*/ 0 w 10121"/>
              <a:gd name="connsiteY0" fmla="*/ 2368 h 10000"/>
              <a:gd name="connsiteX1" fmla="*/ 981 w 10121"/>
              <a:gd name="connsiteY1" fmla="*/ 714 h 10000"/>
              <a:gd name="connsiteX2" fmla="*/ 4945 w 10121"/>
              <a:gd name="connsiteY2" fmla="*/ 262 h 10000"/>
              <a:gd name="connsiteX3" fmla="*/ 7302 w 10121"/>
              <a:gd name="connsiteY3" fmla="*/ 3194 h 10000"/>
              <a:gd name="connsiteX4" fmla="*/ 9852 w 10121"/>
              <a:gd name="connsiteY4" fmla="*/ 5369 h 10000"/>
              <a:gd name="connsiteX5" fmla="*/ 10056 w 10121"/>
              <a:gd name="connsiteY5" fmla="*/ 7470 h 10000"/>
              <a:gd name="connsiteX6" fmla="*/ 8340 w 10121"/>
              <a:gd name="connsiteY6" fmla="*/ 9190 h 10000"/>
              <a:gd name="connsiteX7" fmla="*/ 4529 w 10121"/>
              <a:gd name="connsiteY7" fmla="*/ 9753 h 10000"/>
              <a:gd name="connsiteX8" fmla="*/ 3585 w 10121"/>
              <a:gd name="connsiteY8" fmla="*/ 4924 h 10000"/>
              <a:gd name="connsiteX9" fmla="*/ 1077 w 10121"/>
              <a:gd name="connsiteY9" fmla="*/ 3447 h 10000"/>
              <a:gd name="connsiteX10" fmla="*/ 0 w 10121"/>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10000"/>
              <a:gd name="connsiteY0" fmla="*/ 2368 h 10000"/>
              <a:gd name="connsiteX1" fmla="*/ 981 w 10000"/>
              <a:gd name="connsiteY1" fmla="*/ 714 h 10000"/>
              <a:gd name="connsiteX2" fmla="*/ 4945 w 10000"/>
              <a:gd name="connsiteY2" fmla="*/ 262 h 10000"/>
              <a:gd name="connsiteX3" fmla="*/ 7302 w 10000"/>
              <a:gd name="connsiteY3" fmla="*/ 3194 h 10000"/>
              <a:gd name="connsiteX4" fmla="*/ 9852 w 10000"/>
              <a:gd name="connsiteY4" fmla="*/ 5369 h 10000"/>
              <a:gd name="connsiteX5" fmla="*/ 9788 w 10000"/>
              <a:gd name="connsiteY5" fmla="*/ 7390 h 10000"/>
              <a:gd name="connsiteX6" fmla="*/ 8340 w 10000"/>
              <a:gd name="connsiteY6" fmla="*/ 9190 h 10000"/>
              <a:gd name="connsiteX7" fmla="*/ 4529 w 10000"/>
              <a:gd name="connsiteY7" fmla="*/ 9753 h 10000"/>
              <a:gd name="connsiteX8" fmla="*/ 3585 w 10000"/>
              <a:gd name="connsiteY8" fmla="*/ 4924 h 10000"/>
              <a:gd name="connsiteX9" fmla="*/ 1077 w 10000"/>
              <a:gd name="connsiteY9" fmla="*/ 3447 h 10000"/>
              <a:gd name="connsiteX10" fmla="*/ 0 w 10000"/>
              <a:gd name="connsiteY10" fmla="*/ 2368 h 10000"/>
              <a:gd name="connsiteX0" fmla="*/ 0 w 9988"/>
              <a:gd name="connsiteY0" fmla="*/ 2368 h 10000"/>
              <a:gd name="connsiteX1" fmla="*/ 981 w 9988"/>
              <a:gd name="connsiteY1" fmla="*/ 714 h 10000"/>
              <a:gd name="connsiteX2" fmla="*/ 4945 w 9988"/>
              <a:gd name="connsiteY2" fmla="*/ 262 h 10000"/>
              <a:gd name="connsiteX3" fmla="*/ 7302 w 9988"/>
              <a:gd name="connsiteY3" fmla="*/ 3194 h 10000"/>
              <a:gd name="connsiteX4" fmla="*/ 9836 w 9988"/>
              <a:gd name="connsiteY4" fmla="*/ 5369 h 10000"/>
              <a:gd name="connsiteX5" fmla="*/ 9788 w 9988"/>
              <a:gd name="connsiteY5" fmla="*/ 7390 h 10000"/>
              <a:gd name="connsiteX6" fmla="*/ 8340 w 9988"/>
              <a:gd name="connsiteY6" fmla="*/ 9190 h 10000"/>
              <a:gd name="connsiteX7" fmla="*/ 4529 w 9988"/>
              <a:gd name="connsiteY7" fmla="*/ 9753 h 10000"/>
              <a:gd name="connsiteX8" fmla="*/ 3585 w 9988"/>
              <a:gd name="connsiteY8" fmla="*/ 4924 h 10000"/>
              <a:gd name="connsiteX9" fmla="*/ 1077 w 9988"/>
              <a:gd name="connsiteY9" fmla="*/ 3447 h 10000"/>
              <a:gd name="connsiteX10" fmla="*/ 0 w 9988"/>
              <a:gd name="connsiteY10" fmla="*/ 2368 h 10000"/>
              <a:gd name="connsiteX0" fmla="*/ 0 w 10007"/>
              <a:gd name="connsiteY0" fmla="*/ 2368 h 10000"/>
              <a:gd name="connsiteX1" fmla="*/ 982 w 10007"/>
              <a:gd name="connsiteY1" fmla="*/ 714 h 10000"/>
              <a:gd name="connsiteX2" fmla="*/ 4951 w 10007"/>
              <a:gd name="connsiteY2" fmla="*/ 262 h 10000"/>
              <a:gd name="connsiteX3" fmla="*/ 7311 w 10007"/>
              <a:gd name="connsiteY3" fmla="*/ 3194 h 10000"/>
              <a:gd name="connsiteX4" fmla="*/ 9848 w 10007"/>
              <a:gd name="connsiteY4" fmla="*/ 5369 h 10000"/>
              <a:gd name="connsiteX5" fmla="*/ 9800 w 10007"/>
              <a:gd name="connsiteY5" fmla="*/ 7390 h 10000"/>
              <a:gd name="connsiteX6" fmla="*/ 8350 w 10007"/>
              <a:gd name="connsiteY6" fmla="*/ 9190 h 10000"/>
              <a:gd name="connsiteX7" fmla="*/ 4534 w 10007"/>
              <a:gd name="connsiteY7" fmla="*/ 9753 h 10000"/>
              <a:gd name="connsiteX8" fmla="*/ 3589 w 10007"/>
              <a:gd name="connsiteY8" fmla="*/ 4924 h 10000"/>
              <a:gd name="connsiteX9" fmla="*/ 1078 w 10007"/>
              <a:gd name="connsiteY9" fmla="*/ 3447 h 10000"/>
              <a:gd name="connsiteX10" fmla="*/ 0 w 10007"/>
              <a:gd name="connsiteY10" fmla="*/ 2368 h 10000"/>
              <a:gd name="connsiteX0" fmla="*/ 0 w 10000"/>
              <a:gd name="connsiteY0" fmla="*/ 2368 h 10000"/>
              <a:gd name="connsiteX1" fmla="*/ 982 w 10000"/>
              <a:gd name="connsiteY1" fmla="*/ 714 h 10000"/>
              <a:gd name="connsiteX2" fmla="*/ 4951 w 10000"/>
              <a:gd name="connsiteY2" fmla="*/ 262 h 10000"/>
              <a:gd name="connsiteX3" fmla="*/ 7311 w 10000"/>
              <a:gd name="connsiteY3" fmla="*/ 3194 h 10000"/>
              <a:gd name="connsiteX4" fmla="*/ 9848 w 10000"/>
              <a:gd name="connsiteY4" fmla="*/ 5369 h 10000"/>
              <a:gd name="connsiteX5" fmla="*/ 9800 w 10000"/>
              <a:gd name="connsiteY5" fmla="*/ 7390 h 10000"/>
              <a:gd name="connsiteX6" fmla="*/ 8350 w 10000"/>
              <a:gd name="connsiteY6" fmla="*/ 9190 h 10000"/>
              <a:gd name="connsiteX7" fmla="*/ 4534 w 10000"/>
              <a:gd name="connsiteY7" fmla="*/ 9753 h 10000"/>
              <a:gd name="connsiteX8" fmla="*/ 3589 w 10000"/>
              <a:gd name="connsiteY8" fmla="*/ 4924 h 10000"/>
              <a:gd name="connsiteX9" fmla="*/ 1078 w 10000"/>
              <a:gd name="connsiteY9" fmla="*/ 3447 h 10000"/>
              <a:gd name="connsiteX10" fmla="*/ 0 w 10000"/>
              <a:gd name="connsiteY10" fmla="*/ 2368 h 10000"/>
              <a:gd name="connsiteX0" fmla="*/ 0 w 10017"/>
              <a:gd name="connsiteY0" fmla="*/ 2368 h 10000"/>
              <a:gd name="connsiteX1" fmla="*/ 982 w 10017"/>
              <a:gd name="connsiteY1" fmla="*/ 714 h 10000"/>
              <a:gd name="connsiteX2" fmla="*/ 4951 w 10017"/>
              <a:gd name="connsiteY2" fmla="*/ 262 h 10000"/>
              <a:gd name="connsiteX3" fmla="*/ 7311 w 10017"/>
              <a:gd name="connsiteY3" fmla="*/ 3194 h 10000"/>
              <a:gd name="connsiteX4" fmla="*/ 9848 w 10017"/>
              <a:gd name="connsiteY4" fmla="*/ 5369 h 10000"/>
              <a:gd name="connsiteX5" fmla="*/ 9800 w 10017"/>
              <a:gd name="connsiteY5" fmla="*/ 7390 h 10000"/>
              <a:gd name="connsiteX6" fmla="*/ 8350 w 10017"/>
              <a:gd name="connsiteY6" fmla="*/ 9190 h 10000"/>
              <a:gd name="connsiteX7" fmla="*/ 4534 w 10017"/>
              <a:gd name="connsiteY7" fmla="*/ 9753 h 10000"/>
              <a:gd name="connsiteX8" fmla="*/ 3589 w 10017"/>
              <a:gd name="connsiteY8" fmla="*/ 4924 h 10000"/>
              <a:gd name="connsiteX9" fmla="*/ 1078 w 10017"/>
              <a:gd name="connsiteY9" fmla="*/ 3447 h 10000"/>
              <a:gd name="connsiteX10" fmla="*/ 0 w 10017"/>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50 w 10003"/>
              <a:gd name="connsiteY6" fmla="*/ 919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66 w 10003"/>
              <a:gd name="connsiteY6" fmla="*/ 9230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00"/>
              <a:gd name="connsiteX1" fmla="*/ 982 w 10003"/>
              <a:gd name="connsiteY1" fmla="*/ 714 h 10000"/>
              <a:gd name="connsiteX2" fmla="*/ 4951 w 10003"/>
              <a:gd name="connsiteY2" fmla="*/ 262 h 10000"/>
              <a:gd name="connsiteX3" fmla="*/ 7311 w 10003"/>
              <a:gd name="connsiteY3" fmla="*/ 3194 h 10000"/>
              <a:gd name="connsiteX4" fmla="*/ 9848 w 10003"/>
              <a:gd name="connsiteY4" fmla="*/ 5369 h 10000"/>
              <a:gd name="connsiteX5" fmla="*/ 9800 w 10003"/>
              <a:gd name="connsiteY5" fmla="*/ 7390 h 10000"/>
              <a:gd name="connsiteX6" fmla="*/ 8382 w 10003"/>
              <a:gd name="connsiteY6" fmla="*/ 9243 h 10000"/>
              <a:gd name="connsiteX7" fmla="*/ 4534 w 10003"/>
              <a:gd name="connsiteY7" fmla="*/ 9753 h 10000"/>
              <a:gd name="connsiteX8" fmla="*/ 3589 w 10003"/>
              <a:gd name="connsiteY8" fmla="*/ 4924 h 10000"/>
              <a:gd name="connsiteX9" fmla="*/ 1078 w 10003"/>
              <a:gd name="connsiteY9" fmla="*/ 3447 h 10000"/>
              <a:gd name="connsiteX10" fmla="*/ 0 w 10003"/>
              <a:gd name="connsiteY10" fmla="*/ 2368 h 10000"/>
              <a:gd name="connsiteX0" fmla="*/ 0 w 10003"/>
              <a:gd name="connsiteY0" fmla="*/ 2368 h 10052"/>
              <a:gd name="connsiteX1" fmla="*/ 982 w 10003"/>
              <a:gd name="connsiteY1" fmla="*/ 714 h 10052"/>
              <a:gd name="connsiteX2" fmla="*/ 4951 w 10003"/>
              <a:gd name="connsiteY2" fmla="*/ 262 h 10052"/>
              <a:gd name="connsiteX3" fmla="*/ 7311 w 10003"/>
              <a:gd name="connsiteY3" fmla="*/ 3194 h 10052"/>
              <a:gd name="connsiteX4" fmla="*/ 9848 w 10003"/>
              <a:gd name="connsiteY4" fmla="*/ 5369 h 10052"/>
              <a:gd name="connsiteX5" fmla="*/ 9800 w 10003"/>
              <a:gd name="connsiteY5" fmla="*/ 7390 h 10052"/>
              <a:gd name="connsiteX6" fmla="*/ 8382 w 10003"/>
              <a:gd name="connsiteY6" fmla="*/ 9243 h 10052"/>
              <a:gd name="connsiteX7" fmla="*/ 4802 w 10003"/>
              <a:gd name="connsiteY7" fmla="*/ 9807 h 10052"/>
              <a:gd name="connsiteX8" fmla="*/ 3589 w 10003"/>
              <a:gd name="connsiteY8" fmla="*/ 4924 h 10052"/>
              <a:gd name="connsiteX9" fmla="*/ 1078 w 10003"/>
              <a:gd name="connsiteY9" fmla="*/ 3447 h 10052"/>
              <a:gd name="connsiteX10" fmla="*/ 0 w 10003"/>
              <a:gd name="connsiteY10" fmla="*/ 2368 h 10052"/>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89 w 10003"/>
              <a:gd name="connsiteY8" fmla="*/ 4924 h 10119"/>
              <a:gd name="connsiteX9" fmla="*/ 1078 w 10003"/>
              <a:gd name="connsiteY9" fmla="*/ 3447 h 10119"/>
              <a:gd name="connsiteX10" fmla="*/ 0 w 10003"/>
              <a:gd name="connsiteY10"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4303 w 10003"/>
              <a:gd name="connsiteY8" fmla="*/ 7441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51 w 10003"/>
              <a:gd name="connsiteY8" fmla="*/ 7669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61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45 w 10003"/>
              <a:gd name="connsiteY8" fmla="*/ 7803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119 w 10003"/>
              <a:gd name="connsiteY8" fmla="*/ 764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589 w 10003"/>
              <a:gd name="connsiteY9" fmla="*/ 492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514 w 10003"/>
              <a:gd name="connsiteY8" fmla="*/ 7682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078 w 10003"/>
              <a:gd name="connsiteY10" fmla="*/ 3447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003"/>
              <a:gd name="connsiteY0" fmla="*/ 2368 h 10119"/>
              <a:gd name="connsiteX1" fmla="*/ 982 w 10003"/>
              <a:gd name="connsiteY1" fmla="*/ 714 h 10119"/>
              <a:gd name="connsiteX2" fmla="*/ 4951 w 10003"/>
              <a:gd name="connsiteY2" fmla="*/ 262 h 10119"/>
              <a:gd name="connsiteX3" fmla="*/ 7311 w 10003"/>
              <a:gd name="connsiteY3" fmla="*/ 3194 h 10119"/>
              <a:gd name="connsiteX4" fmla="*/ 9848 w 10003"/>
              <a:gd name="connsiteY4" fmla="*/ 5369 h 10119"/>
              <a:gd name="connsiteX5" fmla="*/ 9800 w 10003"/>
              <a:gd name="connsiteY5" fmla="*/ 7390 h 10119"/>
              <a:gd name="connsiteX6" fmla="*/ 8382 w 10003"/>
              <a:gd name="connsiteY6" fmla="*/ 9243 h 10119"/>
              <a:gd name="connsiteX7" fmla="*/ 4802 w 10003"/>
              <a:gd name="connsiteY7" fmla="*/ 9807 h 10119"/>
              <a:gd name="connsiteX8" fmla="*/ 3498 w 10003"/>
              <a:gd name="connsiteY8" fmla="*/ 7695 h 10119"/>
              <a:gd name="connsiteX9" fmla="*/ 3621 w 10003"/>
              <a:gd name="connsiteY9" fmla="*/ 4884 h 10119"/>
              <a:gd name="connsiteX10" fmla="*/ 1141 w 10003"/>
              <a:gd name="connsiteY10" fmla="*/ 3501 h 10119"/>
              <a:gd name="connsiteX11" fmla="*/ 0 w 10003"/>
              <a:gd name="connsiteY11" fmla="*/ 236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61"/>
              <a:gd name="connsiteY0" fmla="*/ 2408 h 10119"/>
              <a:gd name="connsiteX1" fmla="*/ 1140 w 10161"/>
              <a:gd name="connsiteY1" fmla="*/ 714 h 10119"/>
              <a:gd name="connsiteX2" fmla="*/ 5109 w 10161"/>
              <a:gd name="connsiteY2" fmla="*/ 262 h 10119"/>
              <a:gd name="connsiteX3" fmla="*/ 7469 w 10161"/>
              <a:gd name="connsiteY3" fmla="*/ 3194 h 10119"/>
              <a:gd name="connsiteX4" fmla="*/ 10006 w 10161"/>
              <a:gd name="connsiteY4" fmla="*/ 5369 h 10119"/>
              <a:gd name="connsiteX5" fmla="*/ 9958 w 10161"/>
              <a:gd name="connsiteY5" fmla="*/ 7390 h 10119"/>
              <a:gd name="connsiteX6" fmla="*/ 8540 w 10161"/>
              <a:gd name="connsiteY6" fmla="*/ 9243 h 10119"/>
              <a:gd name="connsiteX7" fmla="*/ 4960 w 10161"/>
              <a:gd name="connsiteY7" fmla="*/ 9807 h 10119"/>
              <a:gd name="connsiteX8" fmla="*/ 3656 w 10161"/>
              <a:gd name="connsiteY8" fmla="*/ 7695 h 10119"/>
              <a:gd name="connsiteX9" fmla="*/ 3779 w 10161"/>
              <a:gd name="connsiteY9" fmla="*/ 4884 h 10119"/>
              <a:gd name="connsiteX10" fmla="*/ 1299 w 10161"/>
              <a:gd name="connsiteY10" fmla="*/ 3501 h 10119"/>
              <a:gd name="connsiteX11" fmla="*/ 0 w 10161"/>
              <a:gd name="connsiteY11" fmla="*/ 2408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93 w 10322"/>
              <a:gd name="connsiteY0" fmla="*/ 2421 h 10119"/>
              <a:gd name="connsiteX1" fmla="*/ 1301 w 10322"/>
              <a:gd name="connsiteY1" fmla="*/ 714 h 10119"/>
              <a:gd name="connsiteX2" fmla="*/ 5270 w 10322"/>
              <a:gd name="connsiteY2" fmla="*/ 262 h 10119"/>
              <a:gd name="connsiteX3" fmla="*/ 7630 w 10322"/>
              <a:gd name="connsiteY3" fmla="*/ 3194 h 10119"/>
              <a:gd name="connsiteX4" fmla="*/ 10167 w 10322"/>
              <a:gd name="connsiteY4" fmla="*/ 5369 h 10119"/>
              <a:gd name="connsiteX5" fmla="*/ 10119 w 10322"/>
              <a:gd name="connsiteY5" fmla="*/ 7390 h 10119"/>
              <a:gd name="connsiteX6" fmla="*/ 8701 w 10322"/>
              <a:gd name="connsiteY6" fmla="*/ 9243 h 10119"/>
              <a:gd name="connsiteX7" fmla="*/ 5121 w 10322"/>
              <a:gd name="connsiteY7" fmla="*/ 9807 h 10119"/>
              <a:gd name="connsiteX8" fmla="*/ 3817 w 10322"/>
              <a:gd name="connsiteY8" fmla="*/ 7695 h 10119"/>
              <a:gd name="connsiteX9" fmla="*/ 3940 w 10322"/>
              <a:gd name="connsiteY9" fmla="*/ 4884 h 10119"/>
              <a:gd name="connsiteX10" fmla="*/ 1460 w 10322"/>
              <a:gd name="connsiteY10" fmla="*/ 3501 h 10119"/>
              <a:gd name="connsiteX11" fmla="*/ 193 w 10322"/>
              <a:gd name="connsiteY11" fmla="*/ 2421 h 10119"/>
              <a:gd name="connsiteX0" fmla="*/ 0 w 10129"/>
              <a:gd name="connsiteY0" fmla="*/ 2421 h 10119"/>
              <a:gd name="connsiteX1" fmla="*/ 1108 w 10129"/>
              <a:gd name="connsiteY1" fmla="*/ 714 h 10119"/>
              <a:gd name="connsiteX2" fmla="*/ 5077 w 10129"/>
              <a:gd name="connsiteY2" fmla="*/ 262 h 10119"/>
              <a:gd name="connsiteX3" fmla="*/ 7437 w 10129"/>
              <a:gd name="connsiteY3" fmla="*/ 3194 h 10119"/>
              <a:gd name="connsiteX4" fmla="*/ 9974 w 10129"/>
              <a:gd name="connsiteY4" fmla="*/ 5369 h 10119"/>
              <a:gd name="connsiteX5" fmla="*/ 9926 w 10129"/>
              <a:gd name="connsiteY5" fmla="*/ 7390 h 10119"/>
              <a:gd name="connsiteX6" fmla="*/ 8508 w 10129"/>
              <a:gd name="connsiteY6" fmla="*/ 9243 h 10119"/>
              <a:gd name="connsiteX7" fmla="*/ 4928 w 10129"/>
              <a:gd name="connsiteY7" fmla="*/ 9807 h 10119"/>
              <a:gd name="connsiteX8" fmla="*/ 3624 w 10129"/>
              <a:gd name="connsiteY8" fmla="*/ 7695 h 10119"/>
              <a:gd name="connsiteX9" fmla="*/ 3747 w 10129"/>
              <a:gd name="connsiteY9" fmla="*/ 4884 h 10119"/>
              <a:gd name="connsiteX10" fmla="*/ 1267 w 10129"/>
              <a:gd name="connsiteY10" fmla="*/ 3501 h 10119"/>
              <a:gd name="connsiteX11" fmla="*/ 0 w 10129"/>
              <a:gd name="connsiteY11" fmla="*/ 2421 h 10119"/>
              <a:gd name="connsiteX0" fmla="*/ 16 w 10145"/>
              <a:gd name="connsiteY0" fmla="*/ 2421 h 10119"/>
              <a:gd name="connsiteX1" fmla="*/ 1124 w 10145"/>
              <a:gd name="connsiteY1" fmla="*/ 714 h 10119"/>
              <a:gd name="connsiteX2" fmla="*/ 5093 w 10145"/>
              <a:gd name="connsiteY2" fmla="*/ 262 h 10119"/>
              <a:gd name="connsiteX3" fmla="*/ 7453 w 10145"/>
              <a:gd name="connsiteY3" fmla="*/ 3194 h 10119"/>
              <a:gd name="connsiteX4" fmla="*/ 9990 w 10145"/>
              <a:gd name="connsiteY4" fmla="*/ 5369 h 10119"/>
              <a:gd name="connsiteX5" fmla="*/ 9942 w 10145"/>
              <a:gd name="connsiteY5" fmla="*/ 7390 h 10119"/>
              <a:gd name="connsiteX6" fmla="*/ 8524 w 10145"/>
              <a:gd name="connsiteY6" fmla="*/ 9243 h 10119"/>
              <a:gd name="connsiteX7" fmla="*/ 4944 w 10145"/>
              <a:gd name="connsiteY7" fmla="*/ 9807 h 10119"/>
              <a:gd name="connsiteX8" fmla="*/ 3640 w 10145"/>
              <a:gd name="connsiteY8" fmla="*/ 7695 h 10119"/>
              <a:gd name="connsiteX9" fmla="*/ 3763 w 10145"/>
              <a:gd name="connsiteY9" fmla="*/ 4884 h 10119"/>
              <a:gd name="connsiteX10" fmla="*/ 1283 w 10145"/>
              <a:gd name="connsiteY10" fmla="*/ 3501 h 10119"/>
              <a:gd name="connsiteX11" fmla="*/ 16 w 10145"/>
              <a:gd name="connsiteY11" fmla="*/ 2421 h 10119"/>
              <a:gd name="connsiteX0" fmla="*/ 22 w 10151"/>
              <a:gd name="connsiteY0" fmla="*/ 2421 h 10119"/>
              <a:gd name="connsiteX1" fmla="*/ 1130 w 10151"/>
              <a:gd name="connsiteY1" fmla="*/ 714 h 10119"/>
              <a:gd name="connsiteX2" fmla="*/ 5099 w 10151"/>
              <a:gd name="connsiteY2" fmla="*/ 262 h 10119"/>
              <a:gd name="connsiteX3" fmla="*/ 7459 w 10151"/>
              <a:gd name="connsiteY3" fmla="*/ 3194 h 10119"/>
              <a:gd name="connsiteX4" fmla="*/ 9996 w 10151"/>
              <a:gd name="connsiteY4" fmla="*/ 5369 h 10119"/>
              <a:gd name="connsiteX5" fmla="*/ 9948 w 10151"/>
              <a:gd name="connsiteY5" fmla="*/ 7390 h 10119"/>
              <a:gd name="connsiteX6" fmla="*/ 8530 w 10151"/>
              <a:gd name="connsiteY6" fmla="*/ 9243 h 10119"/>
              <a:gd name="connsiteX7" fmla="*/ 4950 w 10151"/>
              <a:gd name="connsiteY7" fmla="*/ 9807 h 10119"/>
              <a:gd name="connsiteX8" fmla="*/ 3646 w 10151"/>
              <a:gd name="connsiteY8" fmla="*/ 7695 h 10119"/>
              <a:gd name="connsiteX9" fmla="*/ 3769 w 10151"/>
              <a:gd name="connsiteY9" fmla="*/ 4884 h 10119"/>
              <a:gd name="connsiteX10" fmla="*/ 1289 w 10151"/>
              <a:gd name="connsiteY10" fmla="*/ 3501 h 10119"/>
              <a:gd name="connsiteX11" fmla="*/ 22 w 10151"/>
              <a:gd name="connsiteY11" fmla="*/ 2421 h 10119"/>
              <a:gd name="connsiteX0" fmla="*/ 27 w 10156"/>
              <a:gd name="connsiteY0" fmla="*/ 2421 h 10119"/>
              <a:gd name="connsiteX1" fmla="*/ 1135 w 10156"/>
              <a:gd name="connsiteY1" fmla="*/ 714 h 10119"/>
              <a:gd name="connsiteX2" fmla="*/ 5104 w 10156"/>
              <a:gd name="connsiteY2" fmla="*/ 262 h 10119"/>
              <a:gd name="connsiteX3" fmla="*/ 7464 w 10156"/>
              <a:gd name="connsiteY3" fmla="*/ 3194 h 10119"/>
              <a:gd name="connsiteX4" fmla="*/ 10001 w 10156"/>
              <a:gd name="connsiteY4" fmla="*/ 5369 h 10119"/>
              <a:gd name="connsiteX5" fmla="*/ 9953 w 10156"/>
              <a:gd name="connsiteY5" fmla="*/ 7390 h 10119"/>
              <a:gd name="connsiteX6" fmla="*/ 8535 w 10156"/>
              <a:gd name="connsiteY6" fmla="*/ 9243 h 10119"/>
              <a:gd name="connsiteX7" fmla="*/ 4955 w 10156"/>
              <a:gd name="connsiteY7" fmla="*/ 9807 h 10119"/>
              <a:gd name="connsiteX8" fmla="*/ 3651 w 10156"/>
              <a:gd name="connsiteY8" fmla="*/ 7695 h 10119"/>
              <a:gd name="connsiteX9" fmla="*/ 3774 w 10156"/>
              <a:gd name="connsiteY9" fmla="*/ 4884 h 10119"/>
              <a:gd name="connsiteX10" fmla="*/ 1294 w 10156"/>
              <a:gd name="connsiteY10" fmla="*/ 3501 h 10119"/>
              <a:gd name="connsiteX11" fmla="*/ 27 w 10156"/>
              <a:gd name="connsiteY11" fmla="*/ 2421 h 10119"/>
              <a:gd name="connsiteX0" fmla="*/ 27 w 10156"/>
              <a:gd name="connsiteY0" fmla="*/ 2401 h 10099"/>
              <a:gd name="connsiteX1" fmla="*/ 1135 w 10156"/>
              <a:gd name="connsiteY1" fmla="*/ 694 h 10099"/>
              <a:gd name="connsiteX2" fmla="*/ 5104 w 10156"/>
              <a:gd name="connsiteY2" fmla="*/ 242 h 10099"/>
              <a:gd name="connsiteX3" fmla="*/ 7464 w 10156"/>
              <a:gd name="connsiteY3" fmla="*/ 3174 h 10099"/>
              <a:gd name="connsiteX4" fmla="*/ 10001 w 10156"/>
              <a:gd name="connsiteY4" fmla="*/ 5349 h 10099"/>
              <a:gd name="connsiteX5" fmla="*/ 9953 w 10156"/>
              <a:gd name="connsiteY5" fmla="*/ 7370 h 10099"/>
              <a:gd name="connsiteX6" fmla="*/ 8535 w 10156"/>
              <a:gd name="connsiteY6" fmla="*/ 9223 h 10099"/>
              <a:gd name="connsiteX7" fmla="*/ 4955 w 10156"/>
              <a:gd name="connsiteY7" fmla="*/ 9787 h 10099"/>
              <a:gd name="connsiteX8" fmla="*/ 3651 w 10156"/>
              <a:gd name="connsiteY8" fmla="*/ 7675 h 10099"/>
              <a:gd name="connsiteX9" fmla="*/ 3774 w 10156"/>
              <a:gd name="connsiteY9" fmla="*/ 4864 h 10099"/>
              <a:gd name="connsiteX10" fmla="*/ 1294 w 10156"/>
              <a:gd name="connsiteY10" fmla="*/ 3481 h 10099"/>
              <a:gd name="connsiteX11" fmla="*/ 27 w 10156"/>
              <a:gd name="connsiteY11" fmla="*/ 2401 h 10099"/>
              <a:gd name="connsiteX0" fmla="*/ 27 w 10156"/>
              <a:gd name="connsiteY0" fmla="*/ 2229 h 9927"/>
              <a:gd name="connsiteX1" fmla="*/ 1135 w 10156"/>
              <a:gd name="connsiteY1" fmla="*/ 522 h 9927"/>
              <a:gd name="connsiteX2" fmla="*/ 5104 w 10156"/>
              <a:gd name="connsiteY2" fmla="*/ 70 h 9927"/>
              <a:gd name="connsiteX3" fmla="*/ 7464 w 10156"/>
              <a:gd name="connsiteY3" fmla="*/ 3002 h 9927"/>
              <a:gd name="connsiteX4" fmla="*/ 10001 w 10156"/>
              <a:gd name="connsiteY4" fmla="*/ 5177 h 9927"/>
              <a:gd name="connsiteX5" fmla="*/ 9953 w 10156"/>
              <a:gd name="connsiteY5" fmla="*/ 7198 h 9927"/>
              <a:gd name="connsiteX6" fmla="*/ 8535 w 10156"/>
              <a:gd name="connsiteY6" fmla="*/ 9051 h 9927"/>
              <a:gd name="connsiteX7" fmla="*/ 4955 w 10156"/>
              <a:gd name="connsiteY7" fmla="*/ 9615 h 9927"/>
              <a:gd name="connsiteX8" fmla="*/ 3651 w 10156"/>
              <a:gd name="connsiteY8" fmla="*/ 7503 h 9927"/>
              <a:gd name="connsiteX9" fmla="*/ 3774 w 10156"/>
              <a:gd name="connsiteY9" fmla="*/ 4692 h 9927"/>
              <a:gd name="connsiteX10" fmla="*/ 1294 w 10156"/>
              <a:gd name="connsiteY10" fmla="*/ 3309 h 9927"/>
              <a:gd name="connsiteX11" fmla="*/ 27 w 10156"/>
              <a:gd name="connsiteY11" fmla="*/ 2229 h 9927"/>
              <a:gd name="connsiteX0" fmla="*/ 27 w 10000"/>
              <a:gd name="connsiteY0" fmla="*/ 2285 h 10040"/>
              <a:gd name="connsiteX1" fmla="*/ 1118 w 10000"/>
              <a:gd name="connsiteY1" fmla="*/ 566 h 10040"/>
              <a:gd name="connsiteX2" fmla="*/ 5026 w 10000"/>
              <a:gd name="connsiteY2" fmla="*/ 111 h 10040"/>
              <a:gd name="connsiteX3" fmla="*/ 7349 w 10000"/>
              <a:gd name="connsiteY3" fmla="*/ 3064 h 10040"/>
              <a:gd name="connsiteX4" fmla="*/ 9847 w 10000"/>
              <a:gd name="connsiteY4" fmla="*/ 5255 h 10040"/>
              <a:gd name="connsiteX5" fmla="*/ 9800 w 10000"/>
              <a:gd name="connsiteY5" fmla="*/ 7291 h 10040"/>
              <a:gd name="connsiteX6" fmla="*/ 8404 w 10000"/>
              <a:gd name="connsiteY6" fmla="*/ 9158 h 10040"/>
              <a:gd name="connsiteX7" fmla="*/ 4879 w 10000"/>
              <a:gd name="connsiteY7" fmla="*/ 9726 h 10040"/>
              <a:gd name="connsiteX8" fmla="*/ 3595 w 10000"/>
              <a:gd name="connsiteY8" fmla="*/ 7598 h 10040"/>
              <a:gd name="connsiteX9" fmla="*/ 3716 w 10000"/>
              <a:gd name="connsiteY9" fmla="*/ 4767 h 10040"/>
              <a:gd name="connsiteX10" fmla="*/ 1274 w 10000"/>
              <a:gd name="connsiteY10" fmla="*/ 3373 h 10040"/>
              <a:gd name="connsiteX11" fmla="*/ 27 w 10000"/>
              <a:gd name="connsiteY11" fmla="*/ 2285 h 10040"/>
              <a:gd name="connsiteX0" fmla="*/ 27 w 10000"/>
              <a:gd name="connsiteY0" fmla="*/ 2284 h 10039"/>
              <a:gd name="connsiteX1" fmla="*/ 1118 w 10000"/>
              <a:gd name="connsiteY1" fmla="*/ 565 h 10039"/>
              <a:gd name="connsiteX2" fmla="*/ 5026 w 10000"/>
              <a:gd name="connsiteY2" fmla="*/ 110 h 10039"/>
              <a:gd name="connsiteX3" fmla="*/ 7349 w 10000"/>
              <a:gd name="connsiteY3" fmla="*/ 3063 h 10039"/>
              <a:gd name="connsiteX4" fmla="*/ 9847 w 10000"/>
              <a:gd name="connsiteY4" fmla="*/ 5254 h 10039"/>
              <a:gd name="connsiteX5" fmla="*/ 9800 w 10000"/>
              <a:gd name="connsiteY5" fmla="*/ 7290 h 10039"/>
              <a:gd name="connsiteX6" fmla="*/ 8404 w 10000"/>
              <a:gd name="connsiteY6" fmla="*/ 9157 h 10039"/>
              <a:gd name="connsiteX7" fmla="*/ 4879 w 10000"/>
              <a:gd name="connsiteY7" fmla="*/ 9725 h 10039"/>
              <a:gd name="connsiteX8" fmla="*/ 3595 w 10000"/>
              <a:gd name="connsiteY8" fmla="*/ 7597 h 10039"/>
              <a:gd name="connsiteX9" fmla="*/ 3716 w 10000"/>
              <a:gd name="connsiteY9" fmla="*/ 4766 h 10039"/>
              <a:gd name="connsiteX10" fmla="*/ 1274 w 10000"/>
              <a:gd name="connsiteY10" fmla="*/ 3372 h 10039"/>
              <a:gd name="connsiteX11" fmla="*/ 27 w 10000"/>
              <a:gd name="connsiteY11" fmla="*/ 2284 h 10039"/>
              <a:gd name="connsiteX0" fmla="*/ 27 w 10000"/>
              <a:gd name="connsiteY0" fmla="*/ 2276 h 10031"/>
              <a:gd name="connsiteX1" fmla="*/ 1118 w 10000"/>
              <a:gd name="connsiteY1" fmla="*/ 557 h 10031"/>
              <a:gd name="connsiteX2" fmla="*/ 5026 w 10000"/>
              <a:gd name="connsiteY2" fmla="*/ 102 h 10031"/>
              <a:gd name="connsiteX3" fmla="*/ 7349 w 10000"/>
              <a:gd name="connsiteY3" fmla="*/ 3055 h 10031"/>
              <a:gd name="connsiteX4" fmla="*/ 9847 w 10000"/>
              <a:gd name="connsiteY4" fmla="*/ 5246 h 10031"/>
              <a:gd name="connsiteX5" fmla="*/ 9800 w 10000"/>
              <a:gd name="connsiteY5" fmla="*/ 7282 h 10031"/>
              <a:gd name="connsiteX6" fmla="*/ 8404 w 10000"/>
              <a:gd name="connsiteY6" fmla="*/ 9149 h 10031"/>
              <a:gd name="connsiteX7" fmla="*/ 4879 w 10000"/>
              <a:gd name="connsiteY7" fmla="*/ 9717 h 10031"/>
              <a:gd name="connsiteX8" fmla="*/ 3595 w 10000"/>
              <a:gd name="connsiteY8" fmla="*/ 7589 h 10031"/>
              <a:gd name="connsiteX9" fmla="*/ 3716 w 10000"/>
              <a:gd name="connsiteY9" fmla="*/ 4758 h 10031"/>
              <a:gd name="connsiteX10" fmla="*/ 1274 w 10000"/>
              <a:gd name="connsiteY10" fmla="*/ 3364 h 10031"/>
              <a:gd name="connsiteX11" fmla="*/ 27 w 10000"/>
              <a:gd name="connsiteY11" fmla="*/ 2276 h 10031"/>
              <a:gd name="connsiteX0" fmla="*/ 27 w 10000"/>
              <a:gd name="connsiteY0" fmla="*/ 2297 h 10052"/>
              <a:gd name="connsiteX1" fmla="*/ 1118 w 10000"/>
              <a:gd name="connsiteY1" fmla="*/ 578 h 10052"/>
              <a:gd name="connsiteX2" fmla="*/ 5026 w 10000"/>
              <a:gd name="connsiteY2" fmla="*/ 123 h 10052"/>
              <a:gd name="connsiteX3" fmla="*/ 7349 w 10000"/>
              <a:gd name="connsiteY3" fmla="*/ 3076 h 10052"/>
              <a:gd name="connsiteX4" fmla="*/ 9847 w 10000"/>
              <a:gd name="connsiteY4" fmla="*/ 5267 h 10052"/>
              <a:gd name="connsiteX5" fmla="*/ 9800 w 10000"/>
              <a:gd name="connsiteY5" fmla="*/ 7303 h 10052"/>
              <a:gd name="connsiteX6" fmla="*/ 8404 w 10000"/>
              <a:gd name="connsiteY6" fmla="*/ 9170 h 10052"/>
              <a:gd name="connsiteX7" fmla="*/ 4879 w 10000"/>
              <a:gd name="connsiteY7" fmla="*/ 9738 h 10052"/>
              <a:gd name="connsiteX8" fmla="*/ 3595 w 10000"/>
              <a:gd name="connsiteY8" fmla="*/ 7610 h 10052"/>
              <a:gd name="connsiteX9" fmla="*/ 3716 w 10000"/>
              <a:gd name="connsiteY9" fmla="*/ 4779 h 10052"/>
              <a:gd name="connsiteX10" fmla="*/ 1274 w 10000"/>
              <a:gd name="connsiteY10" fmla="*/ 3385 h 10052"/>
              <a:gd name="connsiteX11" fmla="*/ 27 w 10000"/>
              <a:gd name="connsiteY11" fmla="*/ 2297 h 10052"/>
              <a:gd name="connsiteX0" fmla="*/ 27 w 10000"/>
              <a:gd name="connsiteY0" fmla="*/ 2293 h 10048"/>
              <a:gd name="connsiteX1" fmla="*/ 1118 w 10000"/>
              <a:gd name="connsiteY1" fmla="*/ 574 h 10048"/>
              <a:gd name="connsiteX2" fmla="*/ 5026 w 10000"/>
              <a:gd name="connsiteY2" fmla="*/ 119 h 10048"/>
              <a:gd name="connsiteX3" fmla="*/ 7349 w 10000"/>
              <a:gd name="connsiteY3" fmla="*/ 3072 h 10048"/>
              <a:gd name="connsiteX4" fmla="*/ 9847 w 10000"/>
              <a:gd name="connsiteY4" fmla="*/ 5263 h 10048"/>
              <a:gd name="connsiteX5" fmla="*/ 9800 w 10000"/>
              <a:gd name="connsiteY5" fmla="*/ 7299 h 10048"/>
              <a:gd name="connsiteX6" fmla="*/ 8404 w 10000"/>
              <a:gd name="connsiteY6" fmla="*/ 9166 h 10048"/>
              <a:gd name="connsiteX7" fmla="*/ 4879 w 10000"/>
              <a:gd name="connsiteY7" fmla="*/ 9734 h 10048"/>
              <a:gd name="connsiteX8" fmla="*/ 3595 w 10000"/>
              <a:gd name="connsiteY8" fmla="*/ 7606 h 10048"/>
              <a:gd name="connsiteX9" fmla="*/ 3716 w 10000"/>
              <a:gd name="connsiteY9" fmla="*/ 4775 h 10048"/>
              <a:gd name="connsiteX10" fmla="*/ 1274 w 10000"/>
              <a:gd name="connsiteY10" fmla="*/ 3381 h 10048"/>
              <a:gd name="connsiteX11" fmla="*/ 27 w 10000"/>
              <a:gd name="connsiteY11" fmla="*/ 2293 h 10048"/>
              <a:gd name="connsiteX0" fmla="*/ 27 w 9990"/>
              <a:gd name="connsiteY0" fmla="*/ 2293 h 10048"/>
              <a:gd name="connsiteX1" fmla="*/ 1118 w 9990"/>
              <a:gd name="connsiteY1" fmla="*/ 574 h 10048"/>
              <a:gd name="connsiteX2" fmla="*/ 5026 w 9990"/>
              <a:gd name="connsiteY2" fmla="*/ 119 h 10048"/>
              <a:gd name="connsiteX3" fmla="*/ 7349 w 9990"/>
              <a:gd name="connsiteY3" fmla="*/ 3072 h 10048"/>
              <a:gd name="connsiteX4" fmla="*/ 9847 w 9990"/>
              <a:gd name="connsiteY4" fmla="*/ 5263 h 10048"/>
              <a:gd name="connsiteX5" fmla="*/ 9769 w 9990"/>
              <a:gd name="connsiteY5" fmla="*/ 7272 h 10048"/>
              <a:gd name="connsiteX6" fmla="*/ 8404 w 9990"/>
              <a:gd name="connsiteY6" fmla="*/ 9166 h 10048"/>
              <a:gd name="connsiteX7" fmla="*/ 4879 w 9990"/>
              <a:gd name="connsiteY7" fmla="*/ 9734 h 10048"/>
              <a:gd name="connsiteX8" fmla="*/ 3595 w 9990"/>
              <a:gd name="connsiteY8" fmla="*/ 7606 h 10048"/>
              <a:gd name="connsiteX9" fmla="*/ 3716 w 9990"/>
              <a:gd name="connsiteY9" fmla="*/ 4775 h 10048"/>
              <a:gd name="connsiteX10" fmla="*/ 1274 w 9990"/>
              <a:gd name="connsiteY10" fmla="*/ 3381 h 10048"/>
              <a:gd name="connsiteX11" fmla="*/ 27 w 9990"/>
              <a:gd name="connsiteY11" fmla="*/ 2293 h 10048"/>
              <a:gd name="connsiteX0" fmla="*/ 27 w 10005"/>
              <a:gd name="connsiteY0" fmla="*/ 2282 h 10001"/>
              <a:gd name="connsiteX1" fmla="*/ 1119 w 10005"/>
              <a:gd name="connsiteY1" fmla="*/ 571 h 10001"/>
              <a:gd name="connsiteX2" fmla="*/ 5031 w 10005"/>
              <a:gd name="connsiteY2" fmla="*/ 118 h 10001"/>
              <a:gd name="connsiteX3" fmla="*/ 7356 w 10005"/>
              <a:gd name="connsiteY3" fmla="*/ 3057 h 10001"/>
              <a:gd name="connsiteX4" fmla="*/ 9857 w 10005"/>
              <a:gd name="connsiteY4" fmla="*/ 5238 h 10001"/>
              <a:gd name="connsiteX5" fmla="*/ 9795 w 10005"/>
              <a:gd name="connsiteY5" fmla="*/ 7237 h 10001"/>
              <a:gd name="connsiteX6" fmla="*/ 8412 w 10005"/>
              <a:gd name="connsiteY6" fmla="*/ 9122 h 10001"/>
              <a:gd name="connsiteX7" fmla="*/ 4884 w 10005"/>
              <a:gd name="connsiteY7" fmla="*/ 9688 h 10001"/>
              <a:gd name="connsiteX8" fmla="*/ 3599 w 10005"/>
              <a:gd name="connsiteY8" fmla="*/ 7570 h 10001"/>
              <a:gd name="connsiteX9" fmla="*/ 3720 w 10005"/>
              <a:gd name="connsiteY9" fmla="*/ 4752 h 10001"/>
              <a:gd name="connsiteX10" fmla="*/ 1275 w 10005"/>
              <a:gd name="connsiteY10" fmla="*/ 3365 h 10001"/>
              <a:gd name="connsiteX11" fmla="*/ 27 w 10005"/>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10"/>
              <a:gd name="connsiteY0" fmla="*/ 2282 h 10001"/>
              <a:gd name="connsiteX1" fmla="*/ 1119 w 10010"/>
              <a:gd name="connsiteY1" fmla="*/ 571 h 10001"/>
              <a:gd name="connsiteX2" fmla="*/ 5031 w 10010"/>
              <a:gd name="connsiteY2" fmla="*/ 118 h 10001"/>
              <a:gd name="connsiteX3" fmla="*/ 7356 w 10010"/>
              <a:gd name="connsiteY3" fmla="*/ 3057 h 10001"/>
              <a:gd name="connsiteX4" fmla="*/ 9857 w 10010"/>
              <a:gd name="connsiteY4" fmla="*/ 5238 h 10001"/>
              <a:gd name="connsiteX5" fmla="*/ 9811 w 10010"/>
              <a:gd name="connsiteY5" fmla="*/ 7237 h 10001"/>
              <a:gd name="connsiteX6" fmla="*/ 8412 w 10010"/>
              <a:gd name="connsiteY6" fmla="*/ 9122 h 10001"/>
              <a:gd name="connsiteX7" fmla="*/ 4884 w 10010"/>
              <a:gd name="connsiteY7" fmla="*/ 9688 h 10001"/>
              <a:gd name="connsiteX8" fmla="*/ 3599 w 10010"/>
              <a:gd name="connsiteY8" fmla="*/ 7570 h 10001"/>
              <a:gd name="connsiteX9" fmla="*/ 3720 w 10010"/>
              <a:gd name="connsiteY9" fmla="*/ 4752 h 10001"/>
              <a:gd name="connsiteX10" fmla="*/ 1275 w 10010"/>
              <a:gd name="connsiteY10" fmla="*/ 3365 h 10001"/>
              <a:gd name="connsiteX11" fmla="*/ 27 w 10010"/>
              <a:gd name="connsiteY11" fmla="*/ 2282 h 10001"/>
              <a:gd name="connsiteX0" fmla="*/ 27 w 10006"/>
              <a:gd name="connsiteY0" fmla="*/ 2282 h 10001"/>
              <a:gd name="connsiteX1" fmla="*/ 1119 w 10006"/>
              <a:gd name="connsiteY1" fmla="*/ 571 h 10001"/>
              <a:gd name="connsiteX2" fmla="*/ 5031 w 10006"/>
              <a:gd name="connsiteY2" fmla="*/ 118 h 10001"/>
              <a:gd name="connsiteX3" fmla="*/ 7356 w 10006"/>
              <a:gd name="connsiteY3" fmla="*/ 3057 h 10001"/>
              <a:gd name="connsiteX4" fmla="*/ 9857 w 10006"/>
              <a:gd name="connsiteY4" fmla="*/ 5238 h 10001"/>
              <a:gd name="connsiteX5" fmla="*/ 9811 w 10006"/>
              <a:gd name="connsiteY5" fmla="*/ 7237 h 10001"/>
              <a:gd name="connsiteX6" fmla="*/ 8412 w 10006"/>
              <a:gd name="connsiteY6" fmla="*/ 9122 h 10001"/>
              <a:gd name="connsiteX7" fmla="*/ 4884 w 10006"/>
              <a:gd name="connsiteY7" fmla="*/ 9688 h 10001"/>
              <a:gd name="connsiteX8" fmla="*/ 3599 w 10006"/>
              <a:gd name="connsiteY8" fmla="*/ 7570 h 10001"/>
              <a:gd name="connsiteX9" fmla="*/ 3720 w 10006"/>
              <a:gd name="connsiteY9" fmla="*/ 4752 h 10001"/>
              <a:gd name="connsiteX10" fmla="*/ 1275 w 10006"/>
              <a:gd name="connsiteY10" fmla="*/ 3365 h 10001"/>
              <a:gd name="connsiteX11" fmla="*/ 27 w 10006"/>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 name="connsiteX0" fmla="*/ 32 w 10011"/>
              <a:gd name="connsiteY0" fmla="*/ 2282 h 10001"/>
              <a:gd name="connsiteX1" fmla="*/ 1124 w 10011"/>
              <a:gd name="connsiteY1" fmla="*/ 571 h 10001"/>
              <a:gd name="connsiteX2" fmla="*/ 5036 w 10011"/>
              <a:gd name="connsiteY2" fmla="*/ 118 h 10001"/>
              <a:gd name="connsiteX3" fmla="*/ 7361 w 10011"/>
              <a:gd name="connsiteY3" fmla="*/ 3057 h 10001"/>
              <a:gd name="connsiteX4" fmla="*/ 9862 w 10011"/>
              <a:gd name="connsiteY4" fmla="*/ 5238 h 10001"/>
              <a:gd name="connsiteX5" fmla="*/ 9816 w 10011"/>
              <a:gd name="connsiteY5" fmla="*/ 7237 h 10001"/>
              <a:gd name="connsiteX6" fmla="*/ 8417 w 10011"/>
              <a:gd name="connsiteY6" fmla="*/ 9122 h 10001"/>
              <a:gd name="connsiteX7" fmla="*/ 4889 w 10011"/>
              <a:gd name="connsiteY7" fmla="*/ 9688 h 10001"/>
              <a:gd name="connsiteX8" fmla="*/ 3604 w 10011"/>
              <a:gd name="connsiteY8" fmla="*/ 7570 h 10001"/>
              <a:gd name="connsiteX9" fmla="*/ 3725 w 10011"/>
              <a:gd name="connsiteY9" fmla="*/ 4752 h 10001"/>
              <a:gd name="connsiteX10" fmla="*/ 1280 w 10011"/>
              <a:gd name="connsiteY10" fmla="*/ 3365 h 10001"/>
              <a:gd name="connsiteX11" fmla="*/ 32 w 10011"/>
              <a:gd name="connsiteY11" fmla="*/ 2282 h 1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011" h="10001">
                <a:moveTo>
                  <a:pt x="32" y="2282"/>
                </a:moveTo>
                <a:cubicBezTo>
                  <a:pt x="-90" y="1629"/>
                  <a:pt x="96" y="1052"/>
                  <a:pt x="1124" y="571"/>
                </a:cubicBezTo>
                <a:cubicBezTo>
                  <a:pt x="1870" y="192"/>
                  <a:pt x="4334" y="-201"/>
                  <a:pt x="5036" y="118"/>
                </a:cubicBezTo>
                <a:cubicBezTo>
                  <a:pt x="6514" y="383"/>
                  <a:pt x="6533" y="2268"/>
                  <a:pt x="7361" y="3057"/>
                </a:cubicBezTo>
                <a:cubicBezTo>
                  <a:pt x="8444" y="4290"/>
                  <a:pt x="9614" y="4452"/>
                  <a:pt x="9862" y="5238"/>
                </a:cubicBezTo>
                <a:cubicBezTo>
                  <a:pt x="10144" y="5861"/>
                  <a:pt x="9967" y="6629"/>
                  <a:pt x="9816" y="7237"/>
                </a:cubicBezTo>
                <a:cubicBezTo>
                  <a:pt x="9477" y="8190"/>
                  <a:pt x="8785" y="8892"/>
                  <a:pt x="8417" y="9122"/>
                </a:cubicBezTo>
                <a:cubicBezTo>
                  <a:pt x="7779" y="9640"/>
                  <a:pt x="6275" y="10453"/>
                  <a:pt x="4889" y="9688"/>
                </a:cubicBezTo>
                <a:cubicBezTo>
                  <a:pt x="4218" y="9386"/>
                  <a:pt x="3508" y="8493"/>
                  <a:pt x="3604" y="7570"/>
                </a:cubicBezTo>
                <a:cubicBezTo>
                  <a:pt x="3513" y="6793"/>
                  <a:pt x="4161" y="5419"/>
                  <a:pt x="3725" y="4752"/>
                </a:cubicBezTo>
                <a:cubicBezTo>
                  <a:pt x="3408" y="4044"/>
                  <a:pt x="2022" y="3658"/>
                  <a:pt x="1280" y="3365"/>
                </a:cubicBezTo>
                <a:cubicBezTo>
                  <a:pt x="854" y="3135"/>
                  <a:pt x="268" y="2966"/>
                  <a:pt x="32" y="2282"/>
                </a:cubicBezTo>
                <a:close/>
              </a:path>
            </a:pathLst>
          </a:custGeom>
          <a:noFill/>
          <a:ln>
            <a:noFill/>
          </a:ln>
        </p:spPr>
        <p:txBody>
          <a:bodyPr anchor="ctr"/>
          <a:lstStyle>
            <a:lvl1pPr algn="ctr">
              <a:defRPr sz="2400"/>
            </a:lvl1pPr>
          </a:lstStyle>
          <a:p>
            <a:r>
              <a:rPr lang="en-AU" dirty="0"/>
              <a:t>Click in middle icon to insert image. </a:t>
            </a:r>
          </a:p>
        </p:txBody>
      </p:sp>
      <p:cxnSp>
        <p:nvCxnSpPr>
          <p:cNvPr id="9" name="Straight Connector 8">
            <a:extLst>
              <a:ext uri="{FF2B5EF4-FFF2-40B4-BE49-F238E27FC236}">
                <a16:creationId xmlns:a16="http://schemas.microsoft.com/office/drawing/2014/main" id="{CFD586C5-66CA-44FB-A327-F76F50DC77FC}"/>
              </a:ext>
            </a:extLst>
          </p:cNvPr>
          <p:cNvCxnSpPr>
            <a:cxnSpLocks/>
          </p:cNvCxnSpPr>
          <p:nvPr userDrawn="1"/>
        </p:nvCxnSpPr>
        <p:spPr>
          <a:xfrm>
            <a:off x="6730410" y="3813402"/>
            <a:ext cx="3644513" cy="956685"/>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1366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ull Image">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B9CE278D-8EEB-4696-B6F8-1AE161FF51D2}"/>
              </a:ext>
            </a:extLst>
          </p:cNvPr>
          <p:cNvSpPr>
            <a:spLocks noGrp="1"/>
          </p:cNvSpPr>
          <p:nvPr>
            <p:ph type="body" sz="quarter" idx="10"/>
          </p:nvPr>
        </p:nvSpPr>
        <p:spPr>
          <a:xfrm>
            <a:off x="-1" y="-5270"/>
            <a:ext cx="15663600" cy="13721269"/>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0 h 10000"/>
              <a:gd name="connsiteX1" fmla="*/ 1097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000"/>
              <a:gd name="connsiteY0" fmla="*/ 5 h 10005"/>
              <a:gd name="connsiteX1" fmla="*/ 1045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10000 w 10000"/>
              <a:gd name="connsiteY2" fmla="*/ 10005 h 10005"/>
              <a:gd name="connsiteX3" fmla="*/ 0 w 10000"/>
              <a:gd name="connsiteY3" fmla="*/ 10005 h 10005"/>
              <a:gd name="connsiteX4" fmla="*/ 0 w 10000"/>
              <a:gd name="connsiteY4" fmla="*/ 5 h 10005"/>
              <a:gd name="connsiteX0" fmla="*/ 0 w 10000"/>
              <a:gd name="connsiteY0" fmla="*/ 5 h 10005"/>
              <a:gd name="connsiteX1" fmla="*/ 1058 w 10000"/>
              <a:gd name="connsiteY1" fmla="*/ 0 h 10005"/>
              <a:gd name="connsiteX2" fmla="*/ 3249 w 10000"/>
              <a:gd name="connsiteY2" fmla="*/ 2450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48 w 10000"/>
              <a:gd name="connsiteY2" fmla="*/ 3411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10000 w 10000"/>
              <a:gd name="connsiteY3" fmla="*/ 10005 h 10005"/>
              <a:gd name="connsiteX4" fmla="*/ 0 w 10000"/>
              <a:gd name="connsiteY4" fmla="*/ 10005 h 10005"/>
              <a:gd name="connsiteX5" fmla="*/ 0 w 10000"/>
              <a:gd name="connsiteY5" fmla="*/ 5 h 10005"/>
              <a:gd name="connsiteX0" fmla="*/ 0 w 10000"/>
              <a:gd name="connsiteY0" fmla="*/ 5 h 10005"/>
              <a:gd name="connsiteX1" fmla="*/ 1058 w 10000"/>
              <a:gd name="connsiteY1" fmla="*/ 0 h 10005"/>
              <a:gd name="connsiteX2" fmla="*/ 1957 w 10000"/>
              <a:gd name="connsiteY2" fmla="*/ 3416 h 10005"/>
              <a:gd name="connsiteX3" fmla="*/ 7500 w 10000"/>
              <a:gd name="connsiteY3" fmla="*/ 7961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8135 w 10000"/>
              <a:gd name="connsiteY3" fmla="*/ 7773 h 10005"/>
              <a:gd name="connsiteX4" fmla="*/ 10000 w 10000"/>
              <a:gd name="connsiteY4" fmla="*/ 10005 h 10005"/>
              <a:gd name="connsiteX5" fmla="*/ 0 w 10000"/>
              <a:gd name="connsiteY5" fmla="*/ 10005 h 10005"/>
              <a:gd name="connsiteX6" fmla="*/ 0 w 10000"/>
              <a:gd name="connsiteY6"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 name="connsiteX0" fmla="*/ 0 w 10000"/>
              <a:gd name="connsiteY0" fmla="*/ 5 h 10005"/>
              <a:gd name="connsiteX1" fmla="*/ 1058 w 10000"/>
              <a:gd name="connsiteY1" fmla="*/ 0 h 10005"/>
              <a:gd name="connsiteX2" fmla="*/ 1957 w 10000"/>
              <a:gd name="connsiteY2" fmla="*/ 3416 h 10005"/>
              <a:gd name="connsiteX3" fmla="*/ 5559 w 10000"/>
              <a:gd name="connsiteY3" fmla="*/ 6048 h 10005"/>
              <a:gd name="connsiteX4" fmla="*/ 8135 w 10000"/>
              <a:gd name="connsiteY4" fmla="*/ 7773 h 10005"/>
              <a:gd name="connsiteX5" fmla="*/ 10000 w 10000"/>
              <a:gd name="connsiteY5" fmla="*/ 10005 h 10005"/>
              <a:gd name="connsiteX6" fmla="*/ 0 w 10000"/>
              <a:gd name="connsiteY6" fmla="*/ 10005 h 10005"/>
              <a:gd name="connsiteX7" fmla="*/ 0 w 10000"/>
              <a:gd name="connsiteY7" fmla="*/ 5 h 1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00" h="10005">
                <a:moveTo>
                  <a:pt x="0" y="5"/>
                </a:moveTo>
                <a:lnTo>
                  <a:pt x="1058" y="0"/>
                </a:lnTo>
                <a:cubicBezTo>
                  <a:pt x="1097" y="318"/>
                  <a:pt x="943" y="1798"/>
                  <a:pt x="1957" y="3416"/>
                </a:cubicBezTo>
                <a:cubicBezTo>
                  <a:pt x="2746" y="4514"/>
                  <a:pt x="3477" y="4911"/>
                  <a:pt x="5559" y="6048"/>
                </a:cubicBezTo>
                <a:cubicBezTo>
                  <a:pt x="6393" y="6471"/>
                  <a:pt x="7410" y="7097"/>
                  <a:pt x="8135" y="7773"/>
                </a:cubicBezTo>
                <a:cubicBezTo>
                  <a:pt x="8644" y="8248"/>
                  <a:pt x="9260" y="8886"/>
                  <a:pt x="10000" y="10005"/>
                </a:cubicBezTo>
                <a:lnTo>
                  <a:pt x="0" y="10005"/>
                </a:lnTo>
                <a:lnTo>
                  <a:pt x="0" y="5"/>
                </a:lnTo>
                <a:close/>
              </a:path>
            </a:pathLst>
          </a:custGeom>
          <a:solidFill>
            <a:schemeClr val="bg1">
              <a:alpha val="90000"/>
            </a:schemeClr>
          </a:solidFill>
        </p:spPr>
        <p:txBody>
          <a:bodyPr/>
          <a:lstStyle>
            <a:lvl1pPr>
              <a:lnSpc>
                <a:spcPct val="100000"/>
              </a:lnSpc>
              <a:spcAft>
                <a:spcPts val="0"/>
              </a:spcAft>
              <a:defRPr sz="1000">
                <a:noFill/>
              </a:defRPr>
            </a:lvl1pPr>
            <a:lvl2pPr>
              <a:lnSpc>
                <a:spcPct val="100000"/>
              </a:lnSpc>
              <a:spcAft>
                <a:spcPts val="0"/>
              </a:spcAft>
              <a:defRPr sz="1000">
                <a:noFill/>
              </a:defRPr>
            </a:lvl2pPr>
            <a:lvl3pPr marL="0" indent="0">
              <a:lnSpc>
                <a:spcPct val="100000"/>
              </a:lnSpc>
              <a:spcAft>
                <a:spcPts val="0"/>
              </a:spcAft>
              <a:buNone/>
              <a:defRPr sz="1000">
                <a:noFill/>
              </a:defRPr>
            </a:lvl3pPr>
            <a:lvl4pPr marL="0" indent="0">
              <a:lnSpc>
                <a:spcPct val="100000"/>
              </a:lnSpc>
              <a:spcAft>
                <a:spcPts val="0"/>
              </a:spcAft>
              <a:buNone/>
              <a:defRPr sz="1000">
                <a:noFill/>
              </a:defRPr>
            </a:lvl4pPr>
            <a:lvl5pPr marL="0" indent="0">
              <a:lnSpc>
                <a:spcPct val="100000"/>
              </a:lnSpc>
              <a:spcAft>
                <a:spcPts val="0"/>
              </a:spcAft>
              <a:buNone/>
              <a:defRPr sz="1000">
                <a:noFill/>
              </a:defRPr>
            </a:lvl5pPr>
            <a:lvl6pPr marL="0" indent="0">
              <a:lnSpc>
                <a:spcPct val="100000"/>
              </a:lnSpc>
              <a:spcAft>
                <a:spcPts val="0"/>
              </a:spcAft>
              <a:buNone/>
              <a:defRPr sz="1000">
                <a:noFill/>
              </a:defRPr>
            </a:lvl6pPr>
            <a:lvl7pPr marL="0" indent="0">
              <a:lnSpc>
                <a:spcPct val="100000"/>
              </a:lnSpc>
              <a:spcAft>
                <a:spcPts val="0"/>
              </a:spcAft>
              <a:buNone/>
              <a:defRPr sz="1000">
                <a:noFill/>
              </a:defRPr>
            </a:lvl7pPr>
            <a:lvl8pPr marL="0" indent="0">
              <a:lnSpc>
                <a:spcPct val="100000"/>
              </a:lnSpc>
              <a:spcAft>
                <a:spcPts val="0"/>
              </a:spcAft>
              <a:buNone/>
              <a:defRPr sz="1000">
                <a:noFill/>
              </a:defRPr>
            </a:lvl8pPr>
            <a:lvl9pPr marL="0" indent="0">
              <a:lnSpc>
                <a:spcPct val="100000"/>
              </a:lnSpc>
              <a:spcAft>
                <a:spcPts val="0"/>
              </a:spcAft>
              <a:buNone/>
              <a:defRPr sz="1000">
                <a:no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2" name="Title 1"/>
          <p:cNvSpPr>
            <a:spLocks noGrp="1"/>
          </p:cNvSpPr>
          <p:nvPr>
            <p:ph type="title"/>
          </p:nvPr>
        </p:nvSpPr>
        <p:spPr>
          <a:xfrm>
            <a:off x="2451643" y="9822694"/>
            <a:ext cx="8480218" cy="1491516"/>
          </a:xfrm>
        </p:spPr>
        <p:txBody>
          <a:bodyPr/>
          <a:lstStyle/>
          <a:p>
            <a:r>
              <a:rPr lang="en-US" noProof="0"/>
              <a:t>Click to edit Master title style</a:t>
            </a:r>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lvl1pPr>
              <a:defRPr>
                <a:solidFill>
                  <a:schemeClr val="bg1"/>
                </a:solidFill>
              </a:defRPr>
            </a:lvl1pPr>
          </a:lstStyle>
          <a:p>
            <a:r>
              <a:rPr lang="en-AU"/>
              <a:t>Presentation title goes here</a:t>
            </a:r>
            <a:endParaRPr lang="en-AU" dirty="0"/>
          </a:p>
        </p:txBody>
      </p:sp>
      <p:sp>
        <p:nvSpPr>
          <p:cNvPr id="9" name="Picture Placeholder 8">
            <a:extLst>
              <a:ext uri="{FF2B5EF4-FFF2-40B4-BE49-F238E27FC236}">
                <a16:creationId xmlns:a16="http://schemas.microsoft.com/office/drawing/2014/main" id="{55EE3CD5-309D-4967-8A61-7F546CA80DFF}"/>
              </a:ext>
            </a:extLst>
          </p:cNvPr>
          <p:cNvSpPr>
            <a:spLocks noGrp="1"/>
          </p:cNvSpPr>
          <p:nvPr>
            <p:ph type="pic" sz="quarter" idx="15" hasCustomPrompt="1"/>
          </p:nvPr>
        </p:nvSpPr>
        <p:spPr>
          <a:xfrm>
            <a:off x="0" y="0"/>
            <a:ext cx="24384000" cy="13720763"/>
          </a:xfrm>
        </p:spPr>
        <p:txBody>
          <a:bodyPr anchor="ctr"/>
          <a:lstStyle>
            <a:lvl1pPr algn="ctr">
              <a:defRPr/>
            </a:lvl1pPr>
          </a:lstStyle>
          <a:p>
            <a:r>
              <a:rPr lang="en-AU" dirty="0"/>
              <a:t>Click in the middle icon to insert picture. </a:t>
            </a:r>
            <a:br>
              <a:rPr lang="en-AU" dirty="0"/>
            </a:br>
            <a:r>
              <a:rPr lang="en-AU" dirty="0"/>
              <a:t>Then right click and send to back.</a:t>
            </a:r>
          </a:p>
        </p:txBody>
      </p:sp>
    </p:spTree>
    <p:extLst>
      <p:ext uri="{BB962C8B-B14F-4D97-AF65-F5344CB8AC3E}">
        <p14:creationId xmlns:p14="http://schemas.microsoft.com/office/powerpoint/2010/main" val="602858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Last Page">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0DB917-C705-49F9-B42A-25CB97ECC7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69839" y="11313495"/>
            <a:ext cx="3209551" cy="905258"/>
          </a:xfrm>
          <a:prstGeom prst="rect">
            <a:avLst/>
          </a:prstGeom>
        </p:spPr>
      </p:pic>
      <p:pic>
        <p:nvPicPr>
          <p:cNvPr id="11" name="Picture 10">
            <a:extLst>
              <a:ext uri="{FF2B5EF4-FFF2-40B4-BE49-F238E27FC236}">
                <a16:creationId xmlns:a16="http://schemas.microsoft.com/office/drawing/2014/main" id="{0F3CEB39-09CB-4637-B543-05B2C395EDE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85141" y="3015988"/>
            <a:ext cx="18013717" cy="7684024"/>
          </a:xfrm>
          <a:prstGeom prst="rect">
            <a:avLst/>
          </a:prstGeom>
        </p:spPr>
      </p:pic>
    </p:spTree>
    <p:extLst>
      <p:ext uri="{BB962C8B-B14F-4D97-AF65-F5344CB8AC3E}">
        <p14:creationId xmlns:p14="http://schemas.microsoft.com/office/powerpoint/2010/main" val="3186513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AU" noProof="0" dirty="0"/>
          </a:p>
        </p:txBody>
      </p:sp>
      <p:sp>
        <p:nvSpPr>
          <p:cNvPr id="14" name="Slide Number Placeholder 13"/>
          <p:cNvSpPr>
            <a:spLocks noGrp="1"/>
          </p:cNvSpPr>
          <p:nvPr>
            <p:ph type="sldNum" sz="quarter" idx="12"/>
          </p:nvPr>
        </p:nvSpPr>
        <p:spPr/>
        <p:txBody>
          <a:bodyPr/>
          <a:lstStyle/>
          <a:p>
            <a:fld id="{CE1B70CE-F4BC-4B6F-A663-B479B5E51611}" type="slidenum">
              <a:rPr lang="en-AU" noProof="0" smtClean="0"/>
              <a:pPr/>
              <a:t>‹#›</a:t>
            </a:fld>
            <a:endParaRPr lang="en-AU" noProof="0" dirty="0"/>
          </a:p>
        </p:txBody>
      </p:sp>
      <p:sp>
        <p:nvSpPr>
          <p:cNvPr id="4" name="Footer Placeholder 3">
            <a:extLst>
              <a:ext uri="{FF2B5EF4-FFF2-40B4-BE49-F238E27FC236}">
                <a16:creationId xmlns:a16="http://schemas.microsoft.com/office/drawing/2014/main" id="{471E4E9C-23F7-4DFE-B430-802B143E4352}"/>
              </a:ext>
            </a:extLst>
          </p:cNvPr>
          <p:cNvSpPr>
            <a:spLocks noGrp="1"/>
          </p:cNvSpPr>
          <p:nvPr>
            <p:ph type="ftr" sz="quarter" idx="14"/>
          </p:nvPr>
        </p:nvSpPr>
        <p:spPr/>
        <p:txBody>
          <a:bodyPr/>
          <a:lstStyle/>
          <a:p>
            <a:r>
              <a:rPr lang="en-AU"/>
              <a:t>Presentation title goes here</a:t>
            </a:r>
            <a:endParaRPr lang="en-AU" dirty="0"/>
          </a:p>
        </p:txBody>
      </p:sp>
    </p:spTree>
    <p:extLst>
      <p:ext uri="{BB962C8B-B14F-4D97-AF65-F5344CB8AC3E}">
        <p14:creationId xmlns:p14="http://schemas.microsoft.com/office/powerpoint/2010/main" val="546547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768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77F49E7-E29F-4A11-8A81-7EA3C307C65B}"/>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a:stretch/>
        </p:blipFill>
        <p:spPr>
          <a:xfrm>
            <a:off x="20877965" y="857"/>
            <a:ext cx="3504511" cy="13714286"/>
          </a:xfrm>
          <a:prstGeom prst="rect">
            <a:avLst/>
          </a:prstGeom>
        </p:spPr>
      </p:pic>
      <p:sp>
        <p:nvSpPr>
          <p:cNvPr id="2" name="Title Placeholder 1"/>
          <p:cNvSpPr>
            <a:spLocks noGrp="1"/>
          </p:cNvSpPr>
          <p:nvPr>
            <p:ph type="title"/>
          </p:nvPr>
        </p:nvSpPr>
        <p:spPr>
          <a:xfrm>
            <a:off x="2451642" y="2371824"/>
            <a:ext cx="18336313" cy="1491516"/>
          </a:xfrm>
          <a:prstGeom prst="rect">
            <a:avLst/>
          </a:prstGeom>
        </p:spPr>
        <p:txBody>
          <a:bodyPr vert="horz" lIns="0" tIns="0" rIns="0" bIns="0" rtlCol="0" anchor="t">
            <a:noAutofit/>
          </a:bodyPr>
          <a:lstStyle/>
          <a:p>
            <a:r>
              <a:rPr lang="en-US" noProof="0"/>
              <a:t>Click to edit Master title style</a:t>
            </a:r>
            <a:endParaRPr lang="en-AU" noProof="0" dirty="0"/>
          </a:p>
        </p:txBody>
      </p:sp>
      <p:sp>
        <p:nvSpPr>
          <p:cNvPr id="3" name="Text Placeholder 2"/>
          <p:cNvSpPr>
            <a:spLocks noGrp="1"/>
          </p:cNvSpPr>
          <p:nvPr>
            <p:ph type="body" idx="1"/>
          </p:nvPr>
        </p:nvSpPr>
        <p:spPr>
          <a:xfrm>
            <a:off x="2451642" y="4368480"/>
            <a:ext cx="18336313" cy="8710706"/>
          </a:xfrm>
          <a:prstGeom prst="rect">
            <a:avLst/>
          </a:prstGeom>
        </p:spPr>
        <p:txBody>
          <a:bodyPr vert="horz" lIns="0" tIns="0" rIns="0" bIns="0" rtlCol="0">
            <a:noAutofit/>
          </a:bodyPr>
          <a:lstStyle/>
          <a:p>
            <a:pPr lvl="0"/>
            <a:r>
              <a:rPr lang="en-AU" noProof="0" dirty="0"/>
              <a:t>Use the increase/decrease list level buttons to change styles</a:t>
            </a:r>
          </a:p>
          <a:p>
            <a:pPr lvl="1"/>
            <a:r>
              <a:rPr lang="en-AU" noProof="0" dirty="0"/>
              <a:t>Second level</a:t>
            </a:r>
          </a:p>
          <a:p>
            <a:pPr lvl="2"/>
            <a:r>
              <a:rPr lang="en-AU" noProof="0" dirty="0"/>
              <a:t>Third level</a:t>
            </a:r>
          </a:p>
          <a:p>
            <a:pPr lvl="3"/>
            <a:r>
              <a:rPr lang="en-AU" noProof="0" dirty="0"/>
              <a:t>Fourth level</a:t>
            </a:r>
          </a:p>
          <a:p>
            <a:pPr lvl="4"/>
            <a:r>
              <a:rPr lang="en-AU" noProof="0" dirty="0"/>
              <a:t>Fifth level</a:t>
            </a:r>
          </a:p>
          <a:p>
            <a:pPr lvl="5"/>
            <a:r>
              <a:rPr lang="en-AU" noProof="0" dirty="0"/>
              <a:t>Sixth level</a:t>
            </a:r>
          </a:p>
          <a:p>
            <a:pPr lvl="6"/>
            <a:r>
              <a:rPr lang="en-AU" noProof="0" dirty="0"/>
              <a:t>Seventh level</a:t>
            </a:r>
          </a:p>
          <a:p>
            <a:pPr lvl="7"/>
            <a:r>
              <a:rPr lang="en-AU" noProof="0" dirty="0"/>
              <a:t>Eighth level</a:t>
            </a:r>
          </a:p>
          <a:p>
            <a:pPr lvl="8"/>
            <a:r>
              <a:rPr lang="en-AU" noProof="0" dirty="0"/>
              <a:t>Ninth level</a:t>
            </a:r>
          </a:p>
        </p:txBody>
      </p:sp>
      <p:sp>
        <p:nvSpPr>
          <p:cNvPr id="4" name="Date Placeholder 3"/>
          <p:cNvSpPr>
            <a:spLocks noGrp="1"/>
          </p:cNvSpPr>
          <p:nvPr>
            <p:ph type="dt" sz="half" idx="2"/>
          </p:nvPr>
        </p:nvSpPr>
        <p:spPr>
          <a:xfrm>
            <a:off x="17852332" y="591268"/>
            <a:ext cx="6051266" cy="432000"/>
          </a:xfrm>
          <a:prstGeom prst="rect">
            <a:avLst/>
          </a:prstGeom>
        </p:spPr>
        <p:txBody>
          <a:bodyPr vert="horz" lIns="0" tIns="0" rIns="0" bIns="0" rtlCol="0" anchor="ctr"/>
          <a:lstStyle>
            <a:lvl1pPr algn="l">
              <a:defRPr sz="1000">
                <a:solidFill>
                  <a:schemeClr val="tx1"/>
                </a:solidFill>
                <a:latin typeface="+mn-lt"/>
                <a:cs typeface="Arial" pitchFamily="34" charset="0"/>
              </a:defRPr>
            </a:lvl1pPr>
          </a:lstStyle>
          <a:p>
            <a:r>
              <a:rPr lang="en-US" noProof="0"/>
              <a:t>XX Month 2019</a:t>
            </a:r>
            <a:endParaRPr lang="en-AU" noProof="0" dirty="0"/>
          </a:p>
        </p:txBody>
      </p:sp>
      <p:sp>
        <p:nvSpPr>
          <p:cNvPr id="6" name="Slide Number Placeholder 5"/>
          <p:cNvSpPr>
            <a:spLocks noGrp="1"/>
          </p:cNvSpPr>
          <p:nvPr>
            <p:ph type="sldNum" sz="quarter" idx="4"/>
          </p:nvPr>
        </p:nvSpPr>
        <p:spPr>
          <a:xfrm>
            <a:off x="23178946" y="6972543"/>
            <a:ext cx="904873" cy="432000"/>
          </a:xfrm>
          <a:prstGeom prst="rect">
            <a:avLst/>
          </a:prstGeom>
        </p:spPr>
        <p:txBody>
          <a:bodyPr vert="horz" lIns="0" tIns="0" rIns="0" bIns="0" rtlCol="0" anchor="ctr"/>
          <a:lstStyle>
            <a:lvl1pPr algn="ctr">
              <a:defRPr lang="en-AU" sz="3600" b="1" smtClean="0">
                <a:solidFill>
                  <a:schemeClr val="bg1"/>
                </a:solidFill>
                <a:latin typeface="+mn-lt"/>
                <a:cs typeface="Arial" pitchFamily="34" charset="0"/>
              </a:defRPr>
            </a:lvl1pPr>
          </a:lstStyle>
          <a:p>
            <a:fld id="{CE1B70CE-F4BC-4B6F-A663-B479B5E51611}" type="slidenum">
              <a:rPr lang="en-AU" smtClean="0"/>
              <a:pPr/>
              <a:t>‹#›</a:t>
            </a:fld>
            <a:endParaRPr lang="en-AU" dirty="0"/>
          </a:p>
        </p:txBody>
      </p:sp>
      <p:sp>
        <p:nvSpPr>
          <p:cNvPr id="8" name="Footer Placeholder 7">
            <a:extLst>
              <a:ext uri="{FF2B5EF4-FFF2-40B4-BE49-F238E27FC236}">
                <a16:creationId xmlns:a16="http://schemas.microsoft.com/office/drawing/2014/main" id="{49C9EB57-13FF-4D87-A5B6-2561934128B6}"/>
              </a:ext>
            </a:extLst>
          </p:cNvPr>
          <p:cNvSpPr>
            <a:spLocks noGrp="1"/>
          </p:cNvSpPr>
          <p:nvPr>
            <p:ph type="ftr" sz="quarter" idx="3"/>
          </p:nvPr>
        </p:nvSpPr>
        <p:spPr>
          <a:xfrm>
            <a:off x="2451642" y="556549"/>
            <a:ext cx="14150848" cy="438790"/>
          </a:xfrm>
          <a:prstGeom prst="rect">
            <a:avLst/>
          </a:prstGeom>
        </p:spPr>
        <p:txBody>
          <a:bodyPr vert="horz" lIns="0" tIns="0" rIns="0" bIns="0" rtlCol="0" anchor="t"/>
          <a:lstStyle>
            <a:lvl1pPr algn="l">
              <a:defRPr sz="2400">
                <a:solidFill>
                  <a:schemeClr val="tx2"/>
                </a:solidFill>
              </a:defRPr>
            </a:lvl1pPr>
          </a:lstStyle>
          <a:p>
            <a:r>
              <a:rPr lang="en-AU"/>
              <a:t>Presentation title goes here</a:t>
            </a:r>
            <a:endParaRPr lang="en-AU" dirty="0"/>
          </a:p>
        </p:txBody>
      </p:sp>
      <p:pic>
        <p:nvPicPr>
          <p:cNvPr id="9" name="Picture 8" descr="A close up of a logo&#10;&#10;Description automatically generated">
            <a:extLst>
              <a:ext uri="{FF2B5EF4-FFF2-40B4-BE49-F238E27FC236}">
                <a16:creationId xmlns:a16="http://schemas.microsoft.com/office/drawing/2014/main" id="{46E90E86-3DA3-42D4-BD17-F307D6A4740B}"/>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21574342" y="12466537"/>
            <a:ext cx="2173228" cy="612649"/>
          </a:xfrm>
          <a:prstGeom prst="rect">
            <a:avLst/>
          </a:prstGeom>
        </p:spPr>
      </p:pic>
    </p:spTree>
    <p:extLst>
      <p:ext uri="{BB962C8B-B14F-4D97-AF65-F5344CB8AC3E}">
        <p14:creationId xmlns:p14="http://schemas.microsoft.com/office/powerpoint/2010/main" val="206345408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4" r:id="rId5"/>
    <p:sldLayoutId id="2147483650" r:id="rId6"/>
    <p:sldLayoutId id="2147483660" r:id="rId7"/>
    <p:sldLayoutId id="2147483657" r:id="rId8"/>
    <p:sldLayoutId id="2147483658" r:id="rId9"/>
    <p:sldLayoutId id="2147483656" r:id="rId10"/>
    <p:sldLayoutId id="2147483659" r:id="rId11"/>
    <p:sldLayoutId id="2147483665" r:id="rId12"/>
    <p:sldLayoutId id="2147483667" r:id="rId13"/>
    <p:sldLayoutId id="2147483654" r:id="rId14"/>
    <p:sldLayoutId id="2147483655" r:id="rId15"/>
  </p:sldLayoutIdLst>
  <p:hf hdr="0"/>
  <p:txStyles>
    <p:titleStyle>
      <a:lvl1pPr algn="l" defTabSz="914400" rtl="0" eaLnBrk="1" latinLnBrk="0" hangingPunct="1">
        <a:lnSpc>
          <a:spcPts val="5600"/>
        </a:lnSpc>
        <a:spcBef>
          <a:spcPct val="0"/>
        </a:spcBef>
        <a:buNone/>
        <a:defRPr sz="4600" b="1" kern="1200">
          <a:solidFill>
            <a:schemeClr val="tx2"/>
          </a:solidFill>
          <a:latin typeface="+mj-lt"/>
          <a:ea typeface="+mj-ea"/>
          <a:cs typeface="Arial" pitchFamily="34" charset="0"/>
        </a:defRPr>
      </a:lvl1pPr>
    </p:titleStyle>
    <p:bodyStyle>
      <a:lvl1pPr marL="0" indent="0" algn="l" defTabSz="914400" rtl="0" eaLnBrk="1" latinLnBrk="0" hangingPunct="1">
        <a:lnSpc>
          <a:spcPts val="5400"/>
        </a:lnSpc>
        <a:spcBef>
          <a:spcPts val="0"/>
        </a:spcBef>
        <a:spcAft>
          <a:spcPts val="1300"/>
        </a:spcAft>
        <a:buFont typeface="Arial" pitchFamily="34" charset="0"/>
        <a:buNone/>
        <a:defRPr sz="4600" kern="1200" baseline="0">
          <a:solidFill>
            <a:schemeClr val="tx2"/>
          </a:solidFill>
          <a:latin typeface="+mn-lt"/>
          <a:ea typeface="+mn-ea"/>
          <a:cs typeface="Arial" pitchFamily="34" charset="0"/>
        </a:defRPr>
      </a:lvl1pPr>
      <a:lvl2pPr marL="0" indent="0" algn="l" defTabSz="914400" rtl="0" eaLnBrk="1" latinLnBrk="0" hangingPunct="1">
        <a:lnSpc>
          <a:spcPts val="4800"/>
        </a:lnSpc>
        <a:spcBef>
          <a:spcPts val="0"/>
        </a:spcBef>
        <a:spcAft>
          <a:spcPts val="567"/>
        </a:spcAft>
        <a:buClrTx/>
        <a:buSzPct val="100000"/>
        <a:buFont typeface="Arial" panose="020B0604020202020204" pitchFamily="34" charset="0"/>
        <a:buNone/>
        <a:defRPr sz="3400" kern="1200">
          <a:solidFill>
            <a:schemeClr val="tx2"/>
          </a:solidFill>
          <a:latin typeface="+mn-lt"/>
          <a:ea typeface="+mn-ea"/>
          <a:cs typeface="Arial" pitchFamily="34" charset="0"/>
        </a:defRPr>
      </a:lvl2pPr>
      <a:lvl3pPr marL="43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3pPr>
      <a:lvl4pPr marL="86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4pPr>
      <a:lvl5pPr marL="1296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baseline="0">
          <a:solidFill>
            <a:schemeClr val="tx2"/>
          </a:solidFill>
          <a:latin typeface="+mn-lt"/>
          <a:ea typeface="+mn-ea"/>
          <a:cs typeface="Arial" pitchFamily="34" charset="0"/>
        </a:defRPr>
      </a:lvl5pPr>
      <a:lvl6pPr marL="1728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6pPr>
      <a:lvl7pPr marL="2160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7pPr>
      <a:lvl8pPr marL="2592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8pPr>
      <a:lvl9pPr marL="3024000" indent="-432000" algn="l" defTabSz="914400" rtl="0" eaLnBrk="1" latinLnBrk="0" hangingPunct="1">
        <a:lnSpc>
          <a:spcPts val="4600"/>
        </a:lnSpc>
        <a:spcBef>
          <a:spcPts val="0"/>
        </a:spcBef>
        <a:spcAft>
          <a:spcPts val="567"/>
        </a:spcAft>
        <a:buClr>
          <a:schemeClr val="accent1"/>
        </a:buClr>
        <a:buSzPct val="100000"/>
        <a:buFont typeface="Arial" panose="020B0604020202020204" pitchFamily="34" charset="0"/>
        <a:buChar char="•"/>
        <a:defRPr sz="3400" kern="1200">
          <a:solidFill>
            <a:schemeClr val="tx2"/>
          </a:solidFill>
          <a:latin typeface="+mn-lt"/>
          <a:ea typeface="+mn-ea"/>
          <a:cs typeface="Arial"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AE58D-C71C-4388-A7A2-14DC837DC947}"/>
              </a:ext>
            </a:extLst>
          </p:cNvPr>
          <p:cNvSpPr>
            <a:spLocks noGrp="1"/>
          </p:cNvSpPr>
          <p:nvPr>
            <p:ph type="title"/>
          </p:nvPr>
        </p:nvSpPr>
        <p:spPr>
          <a:xfrm>
            <a:off x="5036" y="2465512"/>
            <a:ext cx="21392106" cy="5046911"/>
          </a:xfrm>
        </p:spPr>
        <p:txBody>
          <a:bodyPr/>
          <a:lstStyle/>
          <a:p>
            <a:pPr algn="ctr">
              <a:spcAft>
                <a:spcPts val="1200"/>
              </a:spcAft>
            </a:pPr>
            <a:r>
              <a:rPr lang="en-US" altLang="en-US" sz="9900" dirty="0" smtClean="0"/>
              <a:t>Module 3.2 / Week 6</a:t>
            </a:r>
            <a:br>
              <a:rPr lang="en-US" altLang="en-US" sz="9900" dirty="0" smtClean="0"/>
            </a:br>
            <a:r>
              <a:rPr lang="en-US" altLang="en-US" dirty="0" smtClean="0"/>
              <a:t/>
            </a:r>
            <a:br>
              <a:rPr lang="en-US" altLang="en-US" dirty="0" smtClean="0"/>
            </a:br>
            <a:r>
              <a:rPr lang="en-US" altLang="en-US" dirty="0" smtClean="0"/>
              <a:t>   </a:t>
            </a:r>
            <a:r>
              <a:rPr lang="en-AU" altLang="en-US" sz="9900" dirty="0"/>
              <a:t>Understanding and assessing internal control</a:t>
            </a:r>
            <a:endParaRPr lang="en-US" altLang="en-US" sz="9900" dirty="0"/>
          </a:p>
        </p:txBody>
      </p:sp>
      <p:sp>
        <p:nvSpPr>
          <p:cNvPr id="3" name="Date Placeholder 2">
            <a:extLst>
              <a:ext uri="{FF2B5EF4-FFF2-40B4-BE49-F238E27FC236}">
                <a16:creationId xmlns:a16="http://schemas.microsoft.com/office/drawing/2014/main" id="{12D7A751-39AF-41B8-B003-901E466F990E}"/>
              </a:ext>
            </a:extLst>
          </p:cNvPr>
          <p:cNvSpPr>
            <a:spLocks noGrp="1"/>
          </p:cNvSpPr>
          <p:nvPr>
            <p:ph type="dt" sz="half" idx="10"/>
          </p:nvPr>
        </p:nvSpPr>
        <p:spPr/>
        <p:txBody>
          <a:bodyPr/>
          <a:lstStyle/>
          <a:p>
            <a:pPr marL="0" marR="0" lvl="0" indent="0" algn="l" defTabSz="2437790" rtl="0" eaLnBrk="1" fontAlgn="auto" latinLnBrk="0" hangingPunct="1">
              <a:lnSpc>
                <a:spcPct val="100000"/>
              </a:lnSpc>
              <a:spcBef>
                <a:spcPts val="0"/>
              </a:spcBef>
              <a:spcAft>
                <a:spcPts val="0"/>
              </a:spcAft>
              <a:buClrTx/>
              <a:buSzTx/>
              <a:buFontTx/>
              <a:buNone/>
              <a:tabLst/>
              <a:defRPr/>
            </a:pPr>
            <a:endParaRPr kumimoji="0" lang="en-AU" sz="2400" b="0" i="0" u="none" strike="noStrike" kern="1200" cap="none" spc="0" normalizeH="0" baseline="0" noProof="0" dirty="0">
              <a:ln>
                <a:noFill/>
              </a:ln>
              <a:solidFill>
                <a:prstClr val="white"/>
              </a:solidFill>
              <a:effectLst/>
              <a:uLnTx/>
              <a:uFillTx/>
              <a:latin typeface="Arial"/>
              <a:ea typeface="+mn-ea"/>
              <a:cs typeface="Arial" pitchFamily="34" charset="0"/>
            </a:endParaRPr>
          </a:p>
        </p:txBody>
      </p:sp>
      <p:sp>
        <p:nvSpPr>
          <p:cNvPr id="6" name="Footer Placeholder 5">
            <a:extLst>
              <a:ext uri="{FF2B5EF4-FFF2-40B4-BE49-F238E27FC236}">
                <a16:creationId xmlns:a16="http://schemas.microsoft.com/office/drawing/2014/main" id="{1783B35F-56FA-4139-892E-C49455676B90}"/>
              </a:ext>
            </a:extLst>
          </p:cNvPr>
          <p:cNvSpPr>
            <a:spLocks noGrp="1"/>
          </p:cNvSpPr>
          <p:nvPr>
            <p:ph type="ftr" sz="quarter" idx="11"/>
          </p:nvPr>
        </p:nvSpPr>
        <p:spPr>
          <a:xfrm>
            <a:off x="454696" y="12255229"/>
            <a:ext cx="14150848" cy="438790"/>
          </a:xfrm>
        </p:spPr>
        <p:txBody>
          <a:bodyPr/>
          <a:lstStyle/>
          <a:p>
            <a:pPr marL="0" marR="0" lvl="0" indent="0" algn="l" defTabSz="2437790" rtl="0" eaLnBrk="1" fontAlgn="auto" latinLnBrk="0" hangingPunct="1">
              <a:lnSpc>
                <a:spcPct val="100000"/>
              </a:lnSpc>
              <a:spcBef>
                <a:spcPts val="0"/>
              </a:spcBef>
              <a:spcAft>
                <a:spcPts val="0"/>
              </a:spcAft>
              <a:buClrTx/>
              <a:buSzTx/>
              <a:buFontTx/>
              <a:buNone/>
              <a:tabLst/>
              <a:defRPr/>
            </a:pPr>
            <a:r>
              <a:rPr kumimoji="0" lang="en-AU" sz="4400" b="1" i="0" u="none" strike="noStrike" kern="1200" cap="none" spc="0" normalizeH="0" baseline="0" noProof="0" dirty="0" smtClean="0">
                <a:ln>
                  <a:noFill/>
                </a:ln>
                <a:solidFill>
                  <a:prstClr val="white"/>
                </a:solidFill>
                <a:effectLst/>
                <a:uLnTx/>
                <a:uFillTx/>
                <a:latin typeface="Arial"/>
                <a:ea typeface="+mn-ea"/>
                <a:cs typeface="+mn-cs"/>
              </a:rPr>
              <a:t>ACCT6006  Auditing Theory and Practice</a:t>
            </a:r>
            <a:endParaRPr kumimoji="0" lang="en-AU" sz="4400" b="1"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1675549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44A376-5767-414C-9870-68FA5774C107}"/>
              </a:ext>
            </a:extLst>
          </p:cNvPr>
          <p:cNvSpPr>
            <a:spLocks noGrp="1"/>
          </p:cNvSpPr>
          <p:nvPr>
            <p:ph idx="1"/>
          </p:nvPr>
        </p:nvSpPr>
        <p:spPr>
          <a:xfrm>
            <a:off x="1606824" y="2537520"/>
            <a:ext cx="20727304" cy="10245788"/>
          </a:xfrm>
        </p:spPr>
        <p:txBody>
          <a:bodyPr/>
          <a:lstStyle/>
          <a:p>
            <a:pPr lvl="1">
              <a:lnSpc>
                <a:spcPts val="5400"/>
              </a:lnSpc>
              <a:spcBef>
                <a:spcPts val="1800"/>
              </a:spcBef>
              <a:spcAft>
                <a:spcPts val="1300"/>
              </a:spcAft>
            </a:pPr>
            <a:r>
              <a:rPr lang="en-AU" altLang="en-US" sz="4000" dirty="0"/>
              <a:t>6</a:t>
            </a:r>
            <a:r>
              <a:rPr lang="en-AU" altLang="en-US" sz="4000" dirty="0"/>
              <a:t>.1 </a:t>
            </a:r>
            <a:r>
              <a:rPr lang="en-AU" altLang="en-US" sz="4000" dirty="0"/>
              <a:t>Explain the concept of internal control, its inherent limitations and how it links to the audit strategy.</a:t>
            </a:r>
          </a:p>
          <a:p>
            <a:pPr lvl="1">
              <a:lnSpc>
                <a:spcPts val="5400"/>
              </a:lnSpc>
              <a:spcBef>
                <a:spcPts val="1800"/>
              </a:spcBef>
              <a:spcAft>
                <a:spcPts val="1300"/>
              </a:spcAft>
            </a:pPr>
            <a:r>
              <a:rPr lang="en-AU" altLang="en-US" sz="4000" dirty="0"/>
              <a:t>6</a:t>
            </a:r>
            <a:r>
              <a:rPr lang="en-AU" altLang="en-US" sz="4000" dirty="0"/>
              <a:t>.2 </a:t>
            </a:r>
            <a:r>
              <a:rPr lang="en-AU" altLang="en-US" sz="4000" dirty="0"/>
              <a:t>Describe the general objectives of internal control and how the auditor uses them to develop specific control objectives.</a:t>
            </a:r>
          </a:p>
          <a:p>
            <a:pPr lvl="1">
              <a:lnSpc>
                <a:spcPts val="5400"/>
              </a:lnSpc>
              <a:spcBef>
                <a:spcPts val="1800"/>
              </a:spcBef>
              <a:spcAft>
                <a:spcPts val="1300"/>
              </a:spcAft>
            </a:pPr>
            <a:r>
              <a:rPr lang="en-AU" altLang="en-US" sz="4000" dirty="0"/>
              <a:t>6</a:t>
            </a:r>
            <a:r>
              <a:rPr lang="en-AU" altLang="en-US" sz="4000" dirty="0"/>
              <a:t>.3 </a:t>
            </a:r>
            <a:r>
              <a:rPr lang="en-AU" altLang="en-US" sz="4000" dirty="0"/>
              <a:t>Identify and define each of the components of internal control.</a:t>
            </a:r>
          </a:p>
          <a:p>
            <a:pPr lvl="1">
              <a:lnSpc>
                <a:spcPts val="5400"/>
              </a:lnSpc>
              <a:spcBef>
                <a:spcPts val="1800"/>
              </a:spcBef>
              <a:spcAft>
                <a:spcPts val="1300"/>
              </a:spcAft>
            </a:pPr>
            <a:r>
              <a:rPr lang="en-AU" altLang="en-US" sz="4000" dirty="0"/>
              <a:t>6</a:t>
            </a:r>
            <a:r>
              <a:rPr lang="en-AU" altLang="en-US" sz="4000" dirty="0" smtClean="0"/>
              <a:t>.4 </a:t>
            </a:r>
            <a:r>
              <a:rPr lang="en-AU" altLang="en-US" sz="4000" dirty="0"/>
              <a:t>Identify the steps in a financial report audit by which the auditor obtains an understanding of internal control and assesses control risk, and the methods and procedures used by the auditor in each step.</a:t>
            </a:r>
          </a:p>
          <a:p>
            <a:pPr lvl="1">
              <a:lnSpc>
                <a:spcPts val="5400"/>
              </a:lnSpc>
              <a:spcBef>
                <a:spcPts val="1800"/>
              </a:spcBef>
              <a:spcAft>
                <a:spcPts val="1300"/>
              </a:spcAft>
            </a:pPr>
            <a:r>
              <a:rPr lang="en-AU" altLang="en-US" sz="4000" dirty="0"/>
              <a:t>6</a:t>
            </a:r>
            <a:r>
              <a:rPr lang="en-AU" altLang="en-US" sz="4000" dirty="0" smtClean="0"/>
              <a:t>.5 </a:t>
            </a:r>
            <a:r>
              <a:rPr lang="en-AU" altLang="en-US" sz="4000" dirty="0"/>
              <a:t>Distinguish between user controls and information technology (IT) controls, between general controls and application controls, and between automated controls and manual controls, and identify the general controls and application controls that affect the auditor’s assessment of control risk in a computerised system.</a:t>
            </a:r>
          </a:p>
          <a:p>
            <a:endParaRPr lang="en-AU" dirty="0"/>
          </a:p>
        </p:txBody>
      </p:sp>
      <p:sp>
        <p:nvSpPr>
          <p:cNvPr id="3" name="Slide Number Placeholder 2">
            <a:extLst>
              <a:ext uri="{FF2B5EF4-FFF2-40B4-BE49-F238E27FC236}">
                <a16:creationId xmlns:a16="http://schemas.microsoft.com/office/drawing/2014/main" id="{51497C49-DD68-43AB-ABA8-1EFD8FC499B1}"/>
              </a:ext>
            </a:extLst>
          </p:cNvPr>
          <p:cNvSpPr>
            <a:spLocks noGrp="1"/>
          </p:cNvSpPr>
          <p:nvPr>
            <p:ph type="sldNum" sz="quarter" idx="12"/>
          </p:nvPr>
        </p:nvSpPr>
        <p:spPr/>
        <p:txBody>
          <a:bodyPr/>
          <a:lstStyle/>
          <a:p>
            <a:fld id="{CE1B70CE-F4BC-4B6F-A663-B479B5E51611}" type="slidenum">
              <a:rPr lang="en-AU" noProof="0" smtClean="0"/>
              <a:pPr/>
              <a:t>2</a:t>
            </a:fld>
            <a:endParaRPr lang="en-AU" noProof="0" dirty="0"/>
          </a:p>
        </p:txBody>
      </p:sp>
      <p:sp>
        <p:nvSpPr>
          <p:cNvPr id="4" name="Title 3">
            <a:extLst>
              <a:ext uri="{FF2B5EF4-FFF2-40B4-BE49-F238E27FC236}">
                <a16:creationId xmlns:a16="http://schemas.microsoft.com/office/drawing/2014/main" id="{84EDB363-C2AA-485D-92FA-778E076FE30D}"/>
              </a:ext>
            </a:extLst>
          </p:cNvPr>
          <p:cNvSpPr>
            <a:spLocks noGrp="1"/>
          </p:cNvSpPr>
          <p:nvPr>
            <p:ph type="title"/>
          </p:nvPr>
        </p:nvSpPr>
        <p:spPr>
          <a:xfrm>
            <a:off x="1606824" y="1108562"/>
            <a:ext cx="18336313" cy="1491516"/>
          </a:xfrm>
        </p:spPr>
        <p:txBody>
          <a:bodyPr/>
          <a:lstStyle/>
          <a:p>
            <a:r>
              <a:rPr lang="en-AU" dirty="0"/>
              <a:t>Learning Objectives</a:t>
            </a:r>
          </a:p>
        </p:txBody>
      </p:sp>
    </p:spTree>
    <p:extLst>
      <p:ext uri="{BB962C8B-B14F-4D97-AF65-F5344CB8AC3E}">
        <p14:creationId xmlns:p14="http://schemas.microsoft.com/office/powerpoint/2010/main" val="3720839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68999AF-CDFD-4E70-ABEA-AA3460556EBD}"/>
              </a:ext>
            </a:extLst>
          </p:cNvPr>
          <p:cNvSpPr>
            <a:spLocks noGrp="1"/>
          </p:cNvSpPr>
          <p:nvPr>
            <p:ph type="body" sz="quarter" idx="15"/>
          </p:nvPr>
        </p:nvSpPr>
        <p:spPr/>
        <p:txBody>
          <a:bodyPr/>
          <a:lstStyle/>
          <a:p>
            <a:r>
              <a:rPr lang="en-AU" altLang="en-US" sz="9600" dirty="0"/>
              <a:t>LO </a:t>
            </a:r>
            <a:r>
              <a:rPr lang="en-AU" altLang="en-US" sz="9600" dirty="0" smtClean="0"/>
              <a:t>6.1</a:t>
            </a:r>
            <a:endParaRPr lang="en-AU" altLang="en-US" sz="9600" dirty="0"/>
          </a:p>
          <a:p>
            <a:r>
              <a:rPr lang="en-AU" altLang="en-US" sz="9600" dirty="0"/>
              <a:t> </a:t>
            </a:r>
            <a:r>
              <a:rPr lang="en-AU" altLang="en-US" sz="9600" dirty="0" smtClean="0"/>
              <a:t>   </a:t>
            </a:r>
            <a:r>
              <a:rPr lang="en-AU" altLang="en-US" sz="9600" dirty="0"/>
              <a:t>Internal control and </a:t>
            </a:r>
            <a:br>
              <a:rPr lang="en-AU" altLang="en-US" sz="9600" dirty="0"/>
            </a:br>
            <a:r>
              <a:rPr lang="en-AU" altLang="en-US" sz="9600" dirty="0" smtClean="0"/>
              <a:t>     audit </a:t>
            </a:r>
            <a:r>
              <a:rPr lang="en-AU" altLang="en-US" sz="9600" dirty="0"/>
              <a:t>strategy</a:t>
            </a:r>
            <a:endParaRPr lang="en-AU" dirty="0"/>
          </a:p>
        </p:txBody>
      </p:sp>
    </p:spTree>
    <p:extLst>
      <p:ext uri="{BB962C8B-B14F-4D97-AF65-F5344CB8AC3E}">
        <p14:creationId xmlns:p14="http://schemas.microsoft.com/office/powerpoint/2010/main" val="2564300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811DDA-EB59-4377-84C0-E4C31F401DFA}"/>
              </a:ext>
            </a:extLst>
          </p:cNvPr>
          <p:cNvSpPr>
            <a:spLocks noGrp="1"/>
          </p:cNvSpPr>
          <p:nvPr>
            <p:ph idx="1"/>
          </p:nvPr>
        </p:nvSpPr>
        <p:spPr>
          <a:xfrm>
            <a:off x="1739480" y="3049190"/>
            <a:ext cx="21757776" cy="8710706"/>
          </a:xfrm>
        </p:spPr>
        <p:txBody>
          <a:bodyPr/>
          <a:lstStyle/>
          <a:p>
            <a:pPr>
              <a:lnSpc>
                <a:spcPct val="114000"/>
              </a:lnSpc>
            </a:pPr>
            <a:r>
              <a:rPr lang="en-AU" altLang="en-US" dirty="0"/>
              <a:t>Internal control is ‘the process designed and implemented by those charged with governance, management and other personnel to provide reasonable assurance regarding</a:t>
            </a:r>
            <a:r>
              <a:rPr lang="en-AU" altLang="en-US" dirty="0" smtClean="0"/>
              <a:t>:</a:t>
            </a:r>
          </a:p>
          <a:p>
            <a:pPr>
              <a:lnSpc>
                <a:spcPct val="114000"/>
              </a:lnSpc>
            </a:pPr>
            <a:endParaRPr lang="en-AU" altLang="en-US" dirty="0"/>
          </a:p>
          <a:p>
            <a:pPr marL="742950" indent="-742950">
              <a:spcBef>
                <a:spcPts val="1200"/>
              </a:spcBef>
              <a:spcAft>
                <a:spcPts val="2400"/>
              </a:spcAft>
              <a:buClr>
                <a:srgbClr val="DD622B"/>
              </a:buClr>
              <a:buSzPct val="90000"/>
              <a:buFont typeface="Wingdings" panose="05000000000000000000" pitchFamily="2" charset="2"/>
              <a:buChar char="§"/>
            </a:pPr>
            <a:r>
              <a:rPr lang="en-AU" altLang="en-US" dirty="0"/>
              <a:t> </a:t>
            </a:r>
            <a:r>
              <a:rPr lang="en-AU" altLang="en-US" sz="4700" dirty="0"/>
              <a:t>the achievement of the entity’s objectives concerning financial reporting</a:t>
            </a:r>
          </a:p>
          <a:p>
            <a:pPr marL="742950" indent="-742950">
              <a:spcBef>
                <a:spcPts val="1200"/>
              </a:spcBef>
              <a:spcAft>
                <a:spcPts val="2400"/>
              </a:spcAft>
              <a:buClr>
                <a:srgbClr val="DD622B"/>
              </a:buClr>
              <a:buSzPct val="90000"/>
              <a:buFont typeface="Wingdings" panose="05000000000000000000" pitchFamily="2" charset="2"/>
              <a:buChar char="§"/>
            </a:pPr>
            <a:r>
              <a:rPr lang="en-AU" altLang="en-US" sz="4700" dirty="0"/>
              <a:t> the effectiveness and efficiency of operations, and</a:t>
            </a:r>
          </a:p>
          <a:p>
            <a:pPr marL="742950" indent="-742950">
              <a:spcBef>
                <a:spcPts val="1200"/>
              </a:spcBef>
              <a:spcAft>
                <a:spcPts val="2400"/>
              </a:spcAft>
              <a:buClr>
                <a:srgbClr val="DD622B"/>
              </a:buClr>
              <a:buSzPct val="90000"/>
              <a:buFont typeface="Wingdings" panose="05000000000000000000" pitchFamily="2" charset="2"/>
              <a:buChar char="§"/>
            </a:pPr>
            <a:r>
              <a:rPr lang="en-AU" altLang="en-US" sz="4700" dirty="0"/>
              <a:t>compliance with laws and regulations’ (ASA 315.4 / ISA 315.4).</a:t>
            </a:r>
          </a:p>
          <a:p>
            <a:pPr>
              <a:spcBef>
                <a:spcPts val="1800"/>
              </a:spcBef>
            </a:pPr>
            <a:endParaRPr lang="en-AU" altLang="en-US" dirty="0"/>
          </a:p>
          <a:p>
            <a:pPr lvl="1"/>
            <a:endParaRPr lang="en-AU" dirty="0"/>
          </a:p>
        </p:txBody>
      </p:sp>
      <p:sp>
        <p:nvSpPr>
          <p:cNvPr id="3" name="Slide Number Placeholder 2">
            <a:extLst>
              <a:ext uri="{FF2B5EF4-FFF2-40B4-BE49-F238E27FC236}">
                <a16:creationId xmlns:a16="http://schemas.microsoft.com/office/drawing/2014/main" id="{0C2A9A15-8C0D-4346-8620-75FAA7001660}"/>
              </a:ext>
            </a:extLst>
          </p:cNvPr>
          <p:cNvSpPr>
            <a:spLocks noGrp="1"/>
          </p:cNvSpPr>
          <p:nvPr>
            <p:ph type="sldNum" sz="quarter" idx="12"/>
          </p:nvPr>
        </p:nvSpPr>
        <p:spPr/>
        <p:txBody>
          <a:bodyPr/>
          <a:lstStyle/>
          <a:p>
            <a:fld id="{CE1B70CE-F4BC-4B6F-A663-B479B5E51611}" type="slidenum">
              <a:rPr lang="en-AU" noProof="0" smtClean="0"/>
              <a:pPr/>
              <a:t>4</a:t>
            </a:fld>
            <a:endParaRPr lang="en-AU" noProof="0" dirty="0"/>
          </a:p>
        </p:txBody>
      </p:sp>
      <p:sp>
        <p:nvSpPr>
          <p:cNvPr id="4" name="Title 3">
            <a:extLst>
              <a:ext uri="{FF2B5EF4-FFF2-40B4-BE49-F238E27FC236}">
                <a16:creationId xmlns:a16="http://schemas.microsoft.com/office/drawing/2014/main" id="{1826E94E-6122-4934-9CC6-00D9838BE9C3}"/>
              </a:ext>
            </a:extLst>
          </p:cNvPr>
          <p:cNvSpPr>
            <a:spLocks noGrp="1"/>
          </p:cNvSpPr>
          <p:nvPr>
            <p:ph type="title"/>
          </p:nvPr>
        </p:nvSpPr>
        <p:spPr>
          <a:xfrm>
            <a:off x="1750840" y="1290986"/>
            <a:ext cx="18336313" cy="1491516"/>
          </a:xfrm>
        </p:spPr>
        <p:txBody>
          <a:bodyPr/>
          <a:lstStyle/>
          <a:p>
            <a:pPr algn="ctr"/>
            <a:r>
              <a:rPr lang="en-AU" altLang="en-US" sz="6600" dirty="0">
                <a:solidFill>
                  <a:srgbClr val="0070C0"/>
                </a:solidFill>
                <a:cs typeface="+mj-cs"/>
              </a:rPr>
              <a:t>Internal controls</a:t>
            </a:r>
            <a:endParaRPr lang="en-AU" sz="6600" dirty="0">
              <a:solidFill>
                <a:srgbClr val="0070C0"/>
              </a:solidFill>
              <a:cs typeface="+mj-cs"/>
            </a:endParaRPr>
          </a:p>
        </p:txBody>
      </p:sp>
    </p:spTree>
    <p:extLst>
      <p:ext uri="{BB962C8B-B14F-4D97-AF65-F5344CB8AC3E}">
        <p14:creationId xmlns:p14="http://schemas.microsoft.com/office/powerpoint/2010/main" val="2026195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C7F979-6A70-4813-BDA1-6C5F1266548A}"/>
              </a:ext>
            </a:extLst>
          </p:cNvPr>
          <p:cNvSpPr>
            <a:spLocks noGrp="1"/>
          </p:cNvSpPr>
          <p:nvPr>
            <p:ph idx="1"/>
          </p:nvPr>
        </p:nvSpPr>
        <p:spPr>
          <a:xfrm>
            <a:off x="1894856" y="3689648"/>
            <a:ext cx="20270760"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Achieving satisfactory internal control is initially a management responsibility, although ultimate responsibility rests with those charged with governance.</a:t>
            </a:r>
            <a:r>
              <a:rPr lang="en-AU" altLang="en-US" sz="4700" dirty="0"/>
              <a:t> </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Effective internal control is central to efficient risk management.</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To maintain control over operations and accounting data, management needs to adopt, maintain and supervise an appropriate internal control system.</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endParaRPr lang="en-AU" sz="4700" dirty="0"/>
          </a:p>
        </p:txBody>
      </p:sp>
      <p:sp>
        <p:nvSpPr>
          <p:cNvPr id="3" name="Slide Number Placeholder 2">
            <a:extLst>
              <a:ext uri="{FF2B5EF4-FFF2-40B4-BE49-F238E27FC236}">
                <a16:creationId xmlns:a16="http://schemas.microsoft.com/office/drawing/2014/main" id="{0ECB96F1-F6CA-4E7F-8D14-DAB35A63173D}"/>
              </a:ext>
            </a:extLst>
          </p:cNvPr>
          <p:cNvSpPr>
            <a:spLocks noGrp="1"/>
          </p:cNvSpPr>
          <p:nvPr>
            <p:ph type="sldNum" sz="quarter" idx="12"/>
          </p:nvPr>
        </p:nvSpPr>
        <p:spPr/>
        <p:txBody>
          <a:bodyPr/>
          <a:lstStyle/>
          <a:p>
            <a:fld id="{CE1B70CE-F4BC-4B6F-A663-B479B5E51611}" type="slidenum">
              <a:rPr lang="en-AU" noProof="0" smtClean="0"/>
              <a:pPr/>
              <a:t>5</a:t>
            </a:fld>
            <a:endParaRPr lang="en-AU" noProof="0" dirty="0"/>
          </a:p>
        </p:txBody>
      </p:sp>
      <p:sp>
        <p:nvSpPr>
          <p:cNvPr id="4" name="Title 3">
            <a:extLst>
              <a:ext uri="{FF2B5EF4-FFF2-40B4-BE49-F238E27FC236}">
                <a16:creationId xmlns:a16="http://schemas.microsoft.com/office/drawing/2014/main" id="{D00DF29F-4D8F-4035-810D-0480A9924CE9}"/>
              </a:ext>
            </a:extLst>
          </p:cNvPr>
          <p:cNvSpPr>
            <a:spLocks noGrp="1"/>
          </p:cNvSpPr>
          <p:nvPr>
            <p:ph type="title"/>
          </p:nvPr>
        </p:nvSpPr>
        <p:spPr>
          <a:xfrm>
            <a:off x="2254896" y="1385392"/>
            <a:ext cx="18336313" cy="1491516"/>
          </a:xfrm>
        </p:spPr>
        <p:txBody>
          <a:bodyPr/>
          <a:lstStyle/>
          <a:p>
            <a:pPr algn="ctr"/>
            <a:r>
              <a:rPr lang="en-AU" altLang="en-US" sz="6600" dirty="0">
                <a:solidFill>
                  <a:srgbClr val="0070C0"/>
                </a:solidFill>
                <a:cs typeface="+mj-cs"/>
              </a:rPr>
              <a:t>Responsibility for internal control</a:t>
            </a:r>
            <a:endParaRPr lang="en-AU" sz="6600" dirty="0">
              <a:solidFill>
                <a:srgbClr val="0070C0"/>
              </a:solidFill>
              <a:cs typeface="+mj-cs"/>
            </a:endParaRPr>
          </a:p>
        </p:txBody>
      </p:sp>
    </p:spTree>
    <p:extLst>
      <p:ext uri="{BB962C8B-B14F-4D97-AF65-F5344CB8AC3E}">
        <p14:creationId xmlns:p14="http://schemas.microsoft.com/office/powerpoint/2010/main" val="1751153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1FCC179-7E4E-4809-BB40-33AAD678F7E0}"/>
              </a:ext>
            </a:extLst>
          </p:cNvPr>
          <p:cNvSpPr>
            <a:spLocks noGrp="1"/>
          </p:cNvSpPr>
          <p:nvPr>
            <p:ph idx="1"/>
          </p:nvPr>
        </p:nvSpPr>
        <p:spPr>
          <a:xfrm>
            <a:off x="2110879" y="3473624"/>
            <a:ext cx="19658185"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ASA/ISA 315.12 requires auditor to obtain an understanding of internal control relevant to the audit. </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Financial report level: auditor’s assessment of risk of material misstatement is affected by their understanding of the control environment (ISA/ISA 315.A123).</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Assertion level: Auditor needs to consider control risk in their assessment of risk of material misstatement (ASA/ISA 315.26).</a:t>
            </a:r>
            <a:endParaRPr lang="en-US" altLang="en-US" sz="4700" dirty="0"/>
          </a:p>
          <a:p>
            <a:endParaRPr lang="en-AU" dirty="0"/>
          </a:p>
        </p:txBody>
      </p:sp>
      <p:sp>
        <p:nvSpPr>
          <p:cNvPr id="3" name="Slide Number Placeholder 2">
            <a:extLst>
              <a:ext uri="{FF2B5EF4-FFF2-40B4-BE49-F238E27FC236}">
                <a16:creationId xmlns:a16="http://schemas.microsoft.com/office/drawing/2014/main" id="{9BAE6AC5-FA5C-49A7-BA72-3E6CF66775B7}"/>
              </a:ext>
            </a:extLst>
          </p:cNvPr>
          <p:cNvSpPr>
            <a:spLocks noGrp="1"/>
          </p:cNvSpPr>
          <p:nvPr>
            <p:ph type="sldNum" sz="quarter" idx="12"/>
          </p:nvPr>
        </p:nvSpPr>
        <p:spPr/>
        <p:txBody>
          <a:bodyPr/>
          <a:lstStyle/>
          <a:p>
            <a:fld id="{CE1B70CE-F4BC-4B6F-A663-B479B5E51611}" type="slidenum">
              <a:rPr lang="en-AU" noProof="0" smtClean="0"/>
              <a:pPr/>
              <a:t>6</a:t>
            </a:fld>
            <a:endParaRPr lang="en-AU" noProof="0" dirty="0"/>
          </a:p>
        </p:txBody>
      </p:sp>
      <p:sp>
        <p:nvSpPr>
          <p:cNvPr id="4" name="Title 3">
            <a:extLst>
              <a:ext uri="{FF2B5EF4-FFF2-40B4-BE49-F238E27FC236}">
                <a16:creationId xmlns:a16="http://schemas.microsoft.com/office/drawing/2014/main" id="{2CC3F71B-C667-4644-99F5-0F59CDE72057}"/>
              </a:ext>
            </a:extLst>
          </p:cNvPr>
          <p:cNvSpPr>
            <a:spLocks noGrp="1"/>
          </p:cNvSpPr>
          <p:nvPr>
            <p:ph type="title"/>
          </p:nvPr>
        </p:nvSpPr>
        <p:spPr>
          <a:xfrm>
            <a:off x="2110880" y="1241376"/>
            <a:ext cx="18336313" cy="1491516"/>
          </a:xfrm>
        </p:spPr>
        <p:txBody>
          <a:bodyPr/>
          <a:lstStyle/>
          <a:p>
            <a:pPr algn="ctr"/>
            <a:r>
              <a:rPr lang="en-US" altLang="en-US" sz="6600" dirty="0">
                <a:solidFill>
                  <a:srgbClr val="0070C0"/>
                </a:solidFill>
                <a:cs typeface="+mj-cs"/>
              </a:rPr>
              <a:t>Auditor</a:t>
            </a:r>
            <a:r>
              <a:rPr lang="en-AU" altLang="en-US" sz="6600" dirty="0">
                <a:solidFill>
                  <a:srgbClr val="0070C0"/>
                </a:solidFill>
                <a:cs typeface="+mj-cs"/>
              </a:rPr>
              <a:t>’</a:t>
            </a:r>
            <a:r>
              <a:rPr lang="en-US" altLang="ja-JP" sz="6600" dirty="0">
                <a:solidFill>
                  <a:srgbClr val="0070C0"/>
                </a:solidFill>
                <a:cs typeface="+mj-cs"/>
              </a:rPr>
              <a:t>s requirements</a:t>
            </a:r>
            <a:endParaRPr lang="en-AU" sz="6600" dirty="0">
              <a:solidFill>
                <a:srgbClr val="0070C0"/>
              </a:solidFill>
              <a:cs typeface="+mj-cs"/>
            </a:endParaRPr>
          </a:p>
        </p:txBody>
      </p:sp>
    </p:spTree>
    <p:extLst>
      <p:ext uri="{BB962C8B-B14F-4D97-AF65-F5344CB8AC3E}">
        <p14:creationId xmlns:p14="http://schemas.microsoft.com/office/powerpoint/2010/main" val="1609736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DC74AF-4964-40FE-AE5F-87721F42AFE3}"/>
              </a:ext>
            </a:extLst>
          </p:cNvPr>
          <p:cNvSpPr>
            <a:spLocks noGrp="1"/>
          </p:cNvSpPr>
          <p:nvPr>
            <p:ph idx="1"/>
          </p:nvPr>
        </p:nvSpPr>
        <p:spPr>
          <a:xfrm>
            <a:off x="1318792" y="3107530"/>
            <a:ext cx="20666296"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Internal control cannot assure a reliable financial report because it has inherent limitations. </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Inherent limitations arise because of</a:t>
            </a:r>
            <a:r>
              <a:rPr lang="en-AU" altLang="en-US" sz="4700" dirty="0" smtClean="0"/>
              <a:t>:</a:t>
            </a:r>
          </a:p>
          <a:p>
            <a:pPr marL="3163500" lvl="7" indent="-571500">
              <a:lnSpc>
                <a:spcPct val="100000"/>
              </a:lnSpc>
              <a:spcAft>
                <a:spcPts val="3000"/>
              </a:spcAft>
            </a:pPr>
            <a:r>
              <a:rPr lang="en-US" altLang="en-US" sz="4000" dirty="0" smtClean="0"/>
              <a:t>c</a:t>
            </a:r>
            <a:r>
              <a:rPr lang="en-AU" altLang="en-US" sz="4000" dirty="0" err="1"/>
              <a:t>ontrol</a:t>
            </a:r>
            <a:r>
              <a:rPr lang="en-AU" altLang="en-US" sz="4000" dirty="0"/>
              <a:t> breakdowns as a result of the actions </a:t>
            </a:r>
            <a:r>
              <a:rPr lang="en-AU" altLang="en-US" sz="4000" dirty="0" smtClean="0"/>
              <a:t> of </a:t>
            </a:r>
            <a:r>
              <a:rPr lang="en-AU" altLang="en-US" sz="4000" dirty="0"/>
              <a:t>careless or fatigued staff, or intentional collusion</a:t>
            </a:r>
          </a:p>
          <a:p>
            <a:pPr marL="3163500" lvl="7" indent="-571500">
              <a:lnSpc>
                <a:spcPct val="100000"/>
              </a:lnSpc>
              <a:spcAft>
                <a:spcPts val="3000"/>
              </a:spcAft>
            </a:pPr>
            <a:r>
              <a:rPr lang="en-US" altLang="en-US" sz="4000" dirty="0"/>
              <a:t>the </a:t>
            </a:r>
            <a:r>
              <a:rPr lang="en-AU" altLang="en-US" sz="4000" dirty="0"/>
              <a:t>possibility of management override</a:t>
            </a:r>
          </a:p>
          <a:p>
            <a:pPr marL="3163500" lvl="7" indent="-571500">
              <a:lnSpc>
                <a:spcPct val="100000"/>
              </a:lnSpc>
              <a:spcAft>
                <a:spcPts val="3000"/>
              </a:spcAft>
            </a:pPr>
            <a:r>
              <a:rPr lang="en-US" altLang="en-US" sz="4000" dirty="0"/>
              <a:t>the </a:t>
            </a:r>
            <a:r>
              <a:rPr lang="en-AU" altLang="en-US" sz="4000" dirty="0"/>
              <a:t>existence of non-routine transactions for </a:t>
            </a:r>
            <a:r>
              <a:rPr lang="en-AU" altLang="en-US" sz="4000" dirty="0" smtClean="0"/>
              <a:t> which </a:t>
            </a:r>
            <a:r>
              <a:rPr lang="en-AU" altLang="en-US" sz="4000" dirty="0"/>
              <a:t>internal controls were not devised.</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The concept of reasonable assurance recognises that, in some cases, the cost of management establishing and maintaining controls </a:t>
            </a:r>
            <a:r>
              <a:rPr lang="en-US" altLang="en-US" sz="4700" dirty="0"/>
              <a:t>can</a:t>
            </a:r>
            <a:r>
              <a:rPr lang="en-AU" altLang="en-US" sz="4700" dirty="0"/>
              <a:t> outweigh the benefits of adopting controls.</a:t>
            </a:r>
          </a:p>
          <a:p>
            <a:endParaRPr lang="en-AU" dirty="0"/>
          </a:p>
        </p:txBody>
      </p:sp>
      <p:sp>
        <p:nvSpPr>
          <p:cNvPr id="3" name="Slide Number Placeholder 2">
            <a:extLst>
              <a:ext uri="{FF2B5EF4-FFF2-40B4-BE49-F238E27FC236}">
                <a16:creationId xmlns:a16="http://schemas.microsoft.com/office/drawing/2014/main" id="{E14D0D5F-4EAB-45FE-B651-0FE38776E2AD}"/>
              </a:ext>
            </a:extLst>
          </p:cNvPr>
          <p:cNvSpPr>
            <a:spLocks noGrp="1"/>
          </p:cNvSpPr>
          <p:nvPr>
            <p:ph type="sldNum" sz="quarter" idx="12"/>
          </p:nvPr>
        </p:nvSpPr>
        <p:spPr/>
        <p:txBody>
          <a:bodyPr/>
          <a:lstStyle/>
          <a:p>
            <a:fld id="{CE1B70CE-F4BC-4B6F-A663-B479B5E51611}" type="slidenum">
              <a:rPr lang="en-AU" noProof="0" smtClean="0"/>
              <a:pPr/>
              <a:t>7</a:t>
            </a:fld>
            <a:endParaRPr lang="en-AU" noProof="0" dirty="0"/>
          </a:p>
        </p:txBody>
      </p:sp>
      <p:sp>
        <p:nvSpPr>
          <p:cNvPr id="4" name="Title 3">
            <a:extLst>
              <a:ext uri="{FF2B5EF4-FFF2-40B4-BE49-F238E27FC236}">
                <a16:creationId xmlns:a16="http://schemas.microsoft.com/office/drawing/2014/main" id="{A587F9D6-41B0-44D2-BEFA-BA8819C6EA78}"/>
              </a:ext>
            </a:extLst>
          </p:cNvPr>
          <p:cNvSpPr>
            <a:spLocks noGrp="1"/>
          </p:cNvSpPr>
          <p:nvPr>
            <p:ph type="title"/>
          </p:nvPr>
        </p:nvSpPr>
        <p:spPr>
          <a:xfrm>
            <a:off x="2110880" y="1241376"/>
            <a:ext cx="18336313" cy="1491516"/>
          </a:xfrm>
        </p:spPr>
        <p:txBody>
          <a:bodyPr/>
          <a:lstStyle/>
          <a:p>
            <a:pPr algn="ctr"/>
            <a:r>
              <a:rPr lang="en-AU" altLang="en-US" sz="6600" dirty="0">
                <a:solidFill>
                  <a:srgbClr val="0070C0"/>
                </a:solidFill>
                <a:cs typeface="+mj-cs"/>
              </a:rPr>
              <a:t>Inherent limitations of internal control</a:t>
            </a:r>
            <a:endParaRPr lang="en-AU" sz="6600" dirty="0">
              <a:solidFill>
                <a:srgbClr val="0070C0"/>
              </a:solidFill>
              <a:cs typeface="+mj-cs"/>
            </a:endParaRPr>
          </a:p>
        </p:txBody>
      </p:sp>
    </p:spTree>
    <p:extLst>
      <p:ext uri="{BB962C8B-B14F-4D97-AF65-F5344CB8AC3E}">
        <p14:creationId xmlns:p14="http://schemas.microsoft.com/office/powerpoint/2010/main" val="4248253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2534CD-914B-4573-979D-33F08728C03D}"/>
              </a:ext>
            </a:extLst>
          </p:cNvPr>
          <p:cNvSpPr>
            <a:spLocks noGrp="1"/>
          </p:cNvSpPr>
          <p:nvPr>
            <p:ph idx="1"/>
          </p:nvPr>
        </p:nvSpPr>
        <p:spPr>
          <a:xfrm>
            <a:off x="2005858" y="3049190"/>
            <a:ext cx="19979230"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In order to issue an opinion on the financial report, the auditor must consider audit risk for each assertion for each significant account balance, class of transactions and events, and disclosure, and reduce it to an acceptable level.</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ASA/ISA 200.13 and ASA/</a:t>
            </a:r>
            <a:r>
              <a:rPr lang="en-US" altLang="en-US" sz="4700" dirty="0"/>
              <a:t>ISA</a:t>
            </a:r>
            <a:r>
              <a:rPr lang="en-AU" altLang="en-US" sz="4700" dirty="0"/>
              <a:t> 200.A39 </a:t>
            </a:r>
            <a:r>
              <a:rPr lang="en-US" altLang="en-US" sz="4700" dirty="0"/>
              <a:t>indicate that the risk of material misstatement at the assertion level consists of two components: inherent risk and control risk</a:t>
            </a:r>
            <a:r>
              <a:rPr lang="en-US" altLang="en-US" sz="4000" dirty="0"/>
              <a:t>. </a:t>
            </a:r>
          </a:p>
          <a:p>
            <a:endParaRPr lang="en-AU" dirty="0"/>
          </a:p>
        </p:txBody>
      </p:sp>
      <p:sp>
        <p:nvSpPr>
          <p:cNvPr id="3" name="Slide Number Placeholder 2">
            <a:extLst>
              <a:ext uri="{FF2B5EF4-FFF2-40B4-BE49-F238E27FC236}">
                <a16:creationId xmlns:a16="http://schemas.microsoft.com/office/drawing/2014/main" id="{4B7F9E35-A7D7-4FC7-9038-DF34766C3481}"/>
              </a:ext>
            </a:extLst>
          </p:cNvPr>
          <p:cNvSpPr>
            <a:spLocks noGrp="1"/>
          </p:cNvSpPr>
          <p:nvPr>
            <p:ph type="sldNum" sz="quarter" idx="12"/>
          </p:nvPr>
        </p:nvSpPr>
        <p:spPr/>
        <p:txBody>
          <a:bodyPr/>
          <a:lstStyle/>
          <a:p>
            <a:fld id="{CE1B70CE-F4BC-4B6F-A663-B479B5E51611}" type="slidenum">
              <a:rPr lang="en-AU" noProof="0" smtClean="0"/>
              <a:pPr/>
              <a:t>8</a:t>
            </a:fld>
            <a:endParaRPr lang="en-AU" noProof="0" dirty="0"/>
          </a:p>
        </p:txBody>
      </p:sp>
      <p:sp>
        <p:nvSpPr>
          <p:cNvPr id="4" name="Title 3">
            <a:extLst>
              <a:ext uri="{FF2B5EF4-FFF2-40B4-BE49-F238E27FC236}">
                <a16:creationId xmlns:a16="http://schemas.microsoft.com/office/drawing/2014/main" id="{B34696FB-A011-4C15-ADE0-46F3210E4D4E}"/>
              </a:ext>
            </a:extLst>
          </p:cNvPr>
          <p:cNvSpPr>
            <a:spLocks noGrp="1"/>
          </p:cNvSpPr>
          <p:nvPr>
            <p:ph type="title"/>
          </p:nvPr>
        </p:nvSpPr>
        <p:spPr>
          <a:xfrm>
            <a:off x="2038872" y="1169368"/>
            <a:ext cx="18336313" cy="1491516"/>
          </a:xfrm>
        </p:spPr>
        <p:txBody>
          <a:bodyPr/>
          <a:lstStyle/>
          <a:p>
            <a:pPr algn="ctr"/>
            <a:r>
              <a:rPr lang="en-AU" altLang="en-US" sz="6600" dirty="0">
                <a:solidFill>
                  <a:srgbClr val="0070C0"/>
                </a:solidFill>
                <a:cs typeface="+mj-cs"/>
              </a:rPr>
              <a:t>Audit strategy</a:t>
            </a:r>
            <a:endParaRPr lang="en-AU" sz="6600" dirty="0">
              <a:solidFill>
                <a:srgbClr val="0070C0"/>
              </a:solidFill>
              <a:cs typeface="+mj-cs"/>
            </a:endParaRPr>
          </a:p>
        </p:txBody>
      </p:sp>
    </p:spTree>
    <p:extLst>
      <p:ext uri="{BB962C8B-B14F-4D97-AF65-F5344CB8AC3E}">
        <p14:creationId xmlns:p14="http://schemas.microsoft.com/office/powerpoint/2010/main" val="66873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815FAA-DE8F-4C40-B86E-95AE5018843E}"/>
              </a:ext>
            </a:extLst>
          </p:cNvPr>
          <p:cNvSpPr>
            <a:spLocks noGrp="1"/>
          </p:cNvSpPr>
          <p:nvPr>
            <p:ph idx="1"/>
          </p:nvPr>
        </p:nvSpPr>
        <p:spPr>
          <a:xfrm>
            <a:off x="2686944" y="3199812"/>
            <a:ext cx="18336313"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Control risk is the risk that a material misstatement could occur in an assertion and not be prevented or detected on a timely basis by the entity</a:t>
            </a:r>
            <a:r>
              <a:rPr lang="en-AU" altLang="en-US" sz="4700" dirty="0"/>
              <a:t>’</a:t>
            </a:r>
            <a:r>
              <a:rPr lang="en-US" altLang="ja-JP" sz="4700" dirty="0"/>
              <a:t>s internal control.</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Auditor assesses control risk as high or less than high. If control risk is assessed as less than high, tests of </a:t>
            </a:r>
            <a:r>
              <a:rPr lang="en-US" altLang="en-US" sz="4700" dirty="0"/>
              <a:t>control need to be performed to gain evidence that specific control activities have been effectively and consistently applied throughout the period under audit. </a:t>
            </a:r>
          </a:p>
          <a:p>
            <a:endParaRPr lang="en-AU" dirty="0"/>
          </a:p>
        </p:txBody>
      </p:sp>
      <p:sp>
        <p:nvSpPr>
          <p:cNvPr id="3" name="Slide Number Placeholder 2">
            <a:extLst>
              <a:ext uri="{FF2B5EF4-FFF2-40B4-BE49-F238E27FC236}">
                <a16:creationId xmlns:a16="http://schemas.microsoft.com/office/drawing/2014/main" id="{E06EAB6E-BE2E-45D7-B6C1-9DE4F89C6C00}"/>
              </a:ext>
            </a:extLst>
          </p:cNvPr>
          <p:cNvSpPr>
            <a:spLocks noGrp="1"/>
          </p:cNvSpPr>
          <p:nvPr>
            <p:ph type="sldNum" sz="quarter" idx="12"/>
          </p:nvPr>
        </p:nvSpPr>
        <p:spPr/>
        <p:txBody>
          <a:bodyPr/>
          <a:lstStyle/>
          <a:p>
            <a:fld id="{CE1B70CE-F4BC-4B6F-A663-B479B5E51611}" type="slidenum">
              <a:rPr lang="en-AU" noProof="0" smtClean="0"/>
              <a:pPr/>
              <a:t>9</a:t>
            </a:fld>
            <a:endParaRPr lang="en-AU" noProof="0" dirty="0"/>
          </a:p>
        </p:txBody>
      </p:sp>
      <p:sp>
        <p:nvSpPr>
          <p:cNvPr id="4" name="Title 3">
            <a:extLst>
              <a:ext uri="{FF2B5EF4-FFF2-40B4-BE49-F238E27FC236}">
                <a16:creationId xmlns:a16="http://schemas.microsoft.com/office/drawing/2014/main" id="{EACEE631-7D38-4827-B8ED-75AFB1378AC9}"/>
              </a:ext>
            </a:extLst>
          </p:cNvPr>
          <p:cNvSpPr>
            <a:spLocks noGrp="1"/>
          </p:cNvSpPr>
          <p:nvPr>
            <p:ph type="title"/>
          </p:nvPr>
        </p:nvSpPr>
        <p:spPr>
          <a:xfrm>
            <a:off x="2110880" y="1626066"/>
            <a:ext cx="18336313" cy="1491516"/>
          </a:xfrm>
        </p:spPr>
        <p:txBody>
          <a:bodyPr/>
          <a:lstStyle/>
          <a:p>
            <a:pPr algn="ctr"/>
            <a:r>
              <a:rPr lang="en-US" altLang="en-US" sz="6600" dirty="0">
                <a:solidFill>
                  <a:srgbClr val="0070C0"/>
                </a:solidFill>
                <a:cs typeface="+mj-cs"/>
              </a:rPr>
              <a:t>Control risk</a:t>
            </a:r>
            <a:endParaRPr lang="en-AU" sz="6600" dirty="0">
              <a:solidFill>
                <a:srgbClr val="0070C0"/>
              </a:solidFill>
              <a:cs typeface="+mj-cs"/>
            </a:endParaRPr>
          </a:p>
        </p:txBody>
      </p:sp>
    </p:spTree>
    <p:extLst>
      <p:ext uri="{BB962C8B-B14F-4D97-AF65-F5344CB8AC3E}">
        <p14:creationId xmlns:p14="http://schemas.microsoft.com/office/powerpoint/2010/main" val="426955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07321EC-6537-4FB7-B995-519A72D3D7E9}"/>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2BE68A20-97A5-452D-86BC-895DF781091C}"/>
              </a:ext>
            </a:extLst>
          </p:cNvPr>
          <p:cNvSpPr>
            <a:spLocks noGrp="1"/>
          </p:cNvSpPr>
          <p:nvPr>
            <p:ph type="body" sz="quarter" idx="15"/>
          </p:nvPr>
        </p:nvSpPr>
        <p:spPr/>
        <p:txBody>
          <a:bodyPr/>
          <a:lstStyle/>
          <a:p>
            <a:r>
              <a:rPr lang="en-AU" altLang="en-US" sz="9600" dirty="0"/>
              <a:t>LO </a:t>
            </a:r>
            <a:r>
              <a:rPr lang="en-AU" altLang="en-US" sz="9600" dirty="0" smtClean="0"/>
              <a:t>6.2</a:t>
            </a:r>
            <a:endParaRPr lang="en-AU" altLang="en-US" sz="9600" dirty="0"/>
          </a:p>
          <a:p>
            <a:r>
              <a:rPr lang="en-AU" altLang="en-US" sz="9600" dirty="0" smtClean="0"/>
              <a:t> </a:t>
            </a:r>
            <a:r>
              <a:rPr lang="en-AU" altLang="en-US" sz="9600" dirty="0"/>
              <a:t>Internal </a:t>
            </a:r>
            <a:r>
              <a:rPr lang="en-AU" altLang="en-US" sz="9600" dirty="0" smtClean="0"/>
              <a:t>Control </a:t>
            </a:r>
            <a:r>
              <a:rPr lang="en-AU" altLang="en-US" sz="9600" dirty="0"/>
              <a:t>objectives</a:t>
            </a:r>
            <a:endParaRPr lang="en-AU" dirty="0"/>
          </a:p>
        </p:txBody>
      </p:sp>
    </p:spTree>
    <p:extLst>
      <p:ext uri="{BB962C8B-B14F-4D97-AF65-F5344CB8AC3E}">
        <p14:creationId xmlns:p14="http://schemas.microsoft.com/office/powerpoint/2010/main" val="7203221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F7406E-603D-488F-A0E9-9CDA01A3A24C}"/>
              </a:ext>
            </a:extLst>
          </p:cNvPr>
          <p:cNvSpPr>
            <a:spLocks noGrp="1"/>
          </p:cNvSpPr>
          <p:nvPr>
            <p:ph idx="1"/>
          </p:nvPr>
        </p:nvSpPr>
        <p:spPr>
          <a:xfrm>
            <a:off x="2451643" y="4368480"/>
            <a:ext cx="8588230" cy="7242048"/>
          </a:xfrm>
        </p:spPr>
        <p:txBody>
          <a:bodyPr/>
          <a:lstStyle/>
          <a:p>
            <a:pPr marL="571500" indent="-571500">
              <a:lnSpc>
                <a:spcPct val="125000"/>
              </a:lnSpc>
              <a:buFont typeface="Arial" panose="020B0604020202020204" pitchFamily="34" charset="0"/>
              <a:buChar char="•"/>
            </a:pPr>
            <a:r>
              <a:rPr lang="en-US" altLang="en-US" sz="4000" dirty="0"/>
              <a:t>Preventative controls—internal controls that are used to prevent undesirable events or errors.</a:t>
            </a:r>
          </a:p>
          <a:p>
            <a:pPr marL="571500" indent="-571500">
              <a:lnSpc>
                <a:spcPct val="125000"/>
              </a:lnSpc>
              <a:spcBef>
                <a:spcPts val="1800"/>
              </a:spcBef>
              <a:buFont typeface="Arial" panose="020B0604020202020204" pitchFamily="34" charset="0"/>
              <a:buChar char="•"/>
            </a:pPr>
            <a:r>
              <a:rPr lang="en-US" altLang="en-US" sz="4000" dirty="0"/>
              <a:t>Detective controls—internal controls that are used to identify events or errors if they have occurred.</a:t>
            </a:r>
            <a:endParaRPr lang="en-AU" altLang="en-US" sz="4000" dirty="0"/>
          </a:p>
          <a:p>
            <a:pPr marL="457200" lvl="1">
              <a:defRPr/>
            </a:pPr>
            <a:endParaRPr lang="en-US" altLang="ja-JP" sz="4000" dirty="0"/>
          </a:p>
          <a:p>
            <a:endParaRPr lang="en-AU" dirty="0"/>
          </a:p>
        </p:txBody>
      </p:sp>
      <p:sp>
        <p:nvSpPr>
          <p:cNvPr id="3" name="Slide Number Placeholder 2">
            <a:extLst>
              <a:ext uri="{FF2B5EF4-FFF2-40B4-BE49-F238E27FC236}">
                <a16:creationId xmlns:a16="http://schemas.microsoft.com/office/drawing/2014/main" id="{8B1E193F-E48B-4411-9F4E-80991419C8CB}"/>
              </a:ext>
            </a:extLst>
          </p:cNvPr>
          <p:cNvSpPr>
            <a:spLocks noGrp="1"/>
          </p:cNvSpPr>
          <p:nvPr>
            <p:ph type="sldNum" sz="quarter" idx="12"/>
          </p:nvPr>
        </p:nvSpPr>
        <p:spPr/>
        <p:txBody>
          <a:bodyPr/>
          <a:lstStyle/>
          <a:p>
            <a:fld id="{CE1B70CE-F4BC-4B6F-A663-B479B5E51611}" type="slidenum">
              <a:rPr lang="en-AU" noProof="0" smtClean="0"/>
              <a:pPr/>
              <a:t>11</a:t>
            </a:fld>
            <a:endParaRPr lang="en-AU" noProof="0" dirty="0"/>
          </a:p>
        </p:txBody>
      </p:sp>
      <p:sp>
        <p:nvSpPr>
          <p:cNvPr id="4" name="Title 3">
            <a:extLst>
              <a:ext uri="{FF2B5EF4-FFF2-40B4-BE49-F238E27FC236}">
                <a16:creationId xmlns:a16="http://schemas.microsoft.com/office/drawing/2014/main" id="{DD0E8C5E-B404-4143-9443-1C5C9FC1B3DC}"/>
              </a:ext>
            </a:extLst>
          </p:cNvPr>
          <p:cNvSpPr>
            <a:spLocks noGrp="1"/>
          </p:cNvSpPr>
          <p:nvPr>
            <p:ph type="title"/>
          </p:nvPr>
        </p:nvSpPr>
        <p:spPr/>
        <p:txBody>
          <a:bodyPr/>
          <a:lstStyle/>
          <a:p>
            <a:r>
              <a:rPr lang="en-AU" altLang="en-US" sz="4800" dirty="0"/>
              <a:t>Types of internal controls</a:t>
            </a:r>
            <a:endParaRPr lang="en-AU" b="0" dirty="0"/>
          </a:p>
        </p:txBody>
      </p:sp>
      <p:pic>
        <p:nvPicPr>
          <p:cNvPr id="5" name="Picture 4">
            <a:extLst>
              <a:ext uri="{FF2B5EF4-FFF2-40B4-BE49-F238E27FC236}">
                <a16:creationId xmlns:a16="http://schemas.microsoft.com/office/drawing/2014/main" id="{1D21FE3F-4237-40A4-BDA3-66AA2D369E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1039872" y="2371825"/>
            <a:ext cx="9577064" cy="962085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5154298" y="12099966"/>
            <a:ext cx="18024648"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1643588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6BB3E8-7526-4786-84C7-E3604EC51058}"/>
              </a:ext>
            </a:extLst>
          </p:cNvPr>
          <p:cNvSpPr>
            <a:spLocks noGrp="1"/>
          </p:cNvSpPr>
          <p:nvPr>
            <p:ph idx="1"/>
          </p:nvPr>
        </p:nvSpPr>
        <p:spPr>
          <a:xfrm>
            <a:off x="1678832" y="2033464"/>
            <a:ext cx="20594288" cy="8710706"/>
          </a:xfrm>
        </p:spPr>
        <p:txBody>
          <a:bodyPr/>
          <a:lstStyle/>
          <a:p>
            <a:r>
              <a:rPr lang="en-AU" altLang="en-US" sz="4000" dirty="0"/>
              <a:t>Definition: ‘</a:t>
            </a:r>
            <a:r>
              <a:rPr lang="en-AU" altLang="en-US" sz="4000" b="1" dirty="0"/>
              <a:t>The activities undertaken by senior management to mitigate strategic risks to the entity and promote effectiveness of decision making and efficiency of business activities’. </a:t>
            </a:r>
            <a:endParaRPr lang="en-AU" altLang="en-US" sz="4000" b="1" dirty="0" smtClean="0"/>
          </a:p>
          <a:p>
            <a:r>
              <a:rPr lang="en-AU" altLang="en-US" sz="4000" dirty="0" smtClean="0"/>
              <a:t>These </a:t>
            </a:r>
            <a:r>
              <a:rPr lang="en-AU" altLang="en-US" sz="4000" dirty="0"/>
              <a:t>include:</a:t>
            </a:r>
          </a:p>
          <a:p>
            <a:pPr marL="3595500" lvl="8" indent="-571500">
              <a:lnSpc>
                <a:spcPct val="150000"/>
              </a:lnSpc>
              <a:spcBef>
                <a:spcPts val="600"/>
              </a:spcBef>
            </a:pPr>
            <a:r>
              <a:rPr lang="en-AU" altLang="en-US" sz="4000" dirty="0"/>
              <a:t>communicating business objectives and goals</a:t>
            </a:r>
          </a:p>
          <a:p>
            <a:pPr marL="3595500" lvl="8" indent="-571500">
              <a:lnSpc>
                <a:spcPct val="150000"/>
              </a:lnSpc>
              <a:spcBef>
                <a:spcPts val="600"/>
              </a:spcBef>
            </a:pPr>
            <a:r>
              <a:rPr lang="en-AU" altLang="en-US" sz="4000" dirty="0"/>
              <a:t>establishing lines of authority and accountability</a:t>
            </a:r>
          </a:p>
          <a:p>
            <a:pPr marL="3595500" lvl="8" indent="-571500">
              <a:lnSpc>
                <a:spcPct val="150000"/>
              </a:lnSpc>
              <a:spcBef>
                <a:spcPts val="600"/>
              </a:spcBef>
            </a:pPr>
            <a:r>
              <a:rPr lang="en-AU" altLang="en-US" sz="4000" dirty="0"/>
              <a:t>establishing and enforcing appropriate codes of conduct</a:t>
            </a:r>
          </a:p>
          <a:p>
            <a:pPr marL="3595500" lvl="8" indent="-571500">
              <a:lnSpc>
                <a:spcPct val="150000"/>
              </a:lnSpc>
              <a:spcBef>
                <a:spcPts val="600"/>
              </a:spcBef>
            </a:pPr>
            <a:r>
              <a:rPr lang="en-AU" altLang="en-US" sz="4000" dirty="0"/>
              <a:t>monitoring risk environments</a:t>
            </a:r>
          </a:p>
          <a:p>
            <a:pPr marL="3595500" lvl="8" indent="-571500">
              <a:lnSpc>
                <a:spcPct val="150000"/>
              </a:lnSpc>
              <a:spcBef>
                <a:spcPts val="600"/>
              </a:spcBef>
            </a:pPr>
            <a:r>
              <a:rPr lang="en-AU" altLang="en-US" sz="4000" dirty="0"/>
              <a:t>defining policies and procedures for dealing with </a:t>
            </a:r>
            <a:br>
              <a:rPr lang="en-AU" altLang="en-US" sz="4000" dirty="0"/>
            </a:br>
            <a:r>
              <a:rPr lang="en-AU" altLang="en-US" sz="4000" dirty="0"/>
              <a:t>these risks</a:t>
            </a:r>
          </a:p>
          <a:p>
            <a:pPr marL="3595500" lvl="8" indent="-571500">
              <a:lnSpc>
                <a:spcPct val="150000"/>
              </a:lnSpc>
              <a:spcBef>
                <a:spcPts val="600"/>
              </a:spcBef>
            </a:pPr>
            <a:r>
              <a:rPr lang="en-AU" altLang="en-US" sz="4000" dirty="0"/>
              <a:t>monitoring performance through performance </a:t>
            </a:r>
            <a:br>
              <a:rPr lang="en-AU" altLang="en-US" sz="4000" dirty="0"/>
            </a:br>
            <a:r>
              <a:rPr lang="en-AU" altLang="en-US" sz="4000" dirty="0"/>
              <a:t>indicators and benchmarking.</a:t>
            </a:r>
          </a:p>
          <a:p>
            <a:endParaRPr lang="en-AU" dirty="0"/>
          </a:p>
        </p:txBody>
      </p:sp>
      <p:sp>
        <p:nvSpPr>
          <p:cNvPr id="3" name="Slide Number Placeholder 2">
            <a:extLst>
              <a:ext uri="{FF2B5EF4-FFF2-40B4-BE49-F238E27FC236}">
                <a16:creationId xmlns:a16="http://schemas.microsoft.com/office/drawing/2014/main" id="{AD7E0EAD-4ACF-416C-876E-AA786CC6587A}"/>
              </a:ext>
            </a:extLst>
          </p:cNvPr>
          <p:cNvSpPr>
            <a:spLocks noGrp="1"/>
          </p:cNvSpPr>
          <p:nvPr>
            <p:ph type="sldNum" sz="quarter" idx="12"/>
          </p:nvPr>
        </p:nvSpPr>
        <p:spPr/>
        <p:txBody>
          <a:bodyPr/>
          <a:lstStyle/>
          <a:p>
            <a:fld id="{CE1B70CE-F4BC-4B6F-A663-B479B5E51611}" type="slidenum">
              <a:rPr lang="en-AU" noProof="0" smtClean="0"/>
              <a:pPr/>
              <a:t>12</a:t>
            </a:fld>
            <a:endParaRPr lang="en-AU" noProof="0" dirty="0"/>
          </a:p>
        </p:txBody>
      </p:sp>
      <p:sp>
        <p:nvSpPr>
          <p:cNvPr id="4" name="Title 3">
            <a:extLst>
              <a:ext uri="{FF2B5EF4-FFF2-40B4-BE49-F238E27FC236}">
                <a16:creationId xmlns:a16="http://schemas.microsoft.com/office/drawing/2014/main" id="{4A44BACF-DF48-4AC0-A652-3E24893981FF}"/>
              </a:ext>
            </a:extLst>
          </p:cNvPr>
          <p:cNvSpPr>
            <a:spLocks noGrp="1"/>
          </p:cNvSpPr>
          <p:nvPr>
            <p:ph type="title"/>
          </p:nvPr>
        </p:nvSpPr>
        <p:spPr>
          <a:xfrm>
            <a:off x="2110880" y="737320"/>
            <a:ext cx="18336313" cy="1491516"/>
          </a:xfrm>
        </p:spPr>
        <p:txBody>
          <a:bodyPr/>
          <a:lstStyle/>
          <a:p>
            <a:pPr algn="ctr"/>
            <a:r>
              <a:rPr lang="en-AU" altLang="en-US" sz="6600" dirty="0">
                <a:solidFill>
                  <a:srgbClr val="0070C0"/>
                </a:solidFill>
                <a:cs typeface="+mj-cs"/>
              </a:rPr>
              <a:t>Management controls</a:t>
            </a:r>
            <a:endParaRPr lang="en-AU" sz="6600" dirty="0">
              <a:solidFill>
                <a:srgbClr val="0070C0"/>
              </a:solidFill>
              <a:cs typeface="+mj-cs"/>
            </a:endParaRPr>
          </a:p>
        </p:txBody>
      </p:sp>
    </p:spTree>
    <p:extLst>
      <p:ext uri="{BB962C8B-B14F-4D97-AF65-F5344CB8AC3E}">
        <p14:creationId xmlns:p14="http://schemas.microsoft.com/office/powerpoint/2010/main" val="454667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18B724-6FF2-4FB7-94F5-20E00E957072}"/>
              </a:ext>
            </a:extLst>
          </p:cNvPr>
          <p:cNvSpPr>
            <a:spLocks noGrp="1"/>
          </p:cNvSpPr>
          <p:nvPr>
            <p:ph idx="1"/>
          </p:nvPr>
        </p:nvSpPr>
        <p:spPr>
          <a:xfrm>
            <a:off x="2110879" y="2617190"/>
            <a:ext cx="18336313" cy="8710706"/>
          </a:xfrm>
        </p:spPr>
        <p:txBody>
          <a:bodyPr/>
          <a:lstStyle/>
          <a:p>
            <a:r>
              <a:rPr lang="en-AU" altLang="en-US" sz="4000" dirty="0"/>
              <a:t>Performed by staff and lower level management. Every transaction goes through </a:t>
            </a:r>
            <a:r>
              <a:rPr lang="en-US" altLang="en-US" sz="4000" dirty="0"/>
              <a:t>the </a:t>
            </a:r>
            <a:r>
              <a:rPr lang="en-AU" altLang="en-US" sz="4000" dirty="0"/>
              <a:t>identifiable steps of authorisation, execution and recording. </a:t>
            </a:r>
          </a:p>
          <a:p>
            <a:r>
              <a:rPr lang="en-AU" altLang="en-US" sz="4000" dirty="0"/>
              <a:t>These controls:</a:t>
            </a:r>
          </a:p>
          <a:p>
            <a:pPr marL="1003500" lvl="2" indent="-571500">
              <a:spcBef>
                <a:spcPts val="600"/>
              </a:spcBef>
              <a:spcAft>
                <a:spcPts val="3000"/>
              </a:spcAft>
            </a:pPr>
            <a:r>
              <a:rPr lang="en-AU" altLang="en-US" sz="4400" dirty="0"/>
              <a:t>are generally focused on internal risks and reflect </a:t>
            </a:r>
            <a:br>
              <a:rPr lang="en-AU" altLang="en-US" sz="4400" dirty="0"/>
            </a:br>
            <a:r>
              <a:rPr lang="en-AU" altLang="en-US" sz="4400" dirty="0"/>
              <a:t>the formal policies and procedures defined by senior management</a:t>
            </a:r>
          </a:p>
          <a:p>
            <a:pPr marL="1003500" lvl="2" indent="-571500">
              <a:spcBef>
                <a:spcPts val="600"/>
              </a:spcBef>
              <a:spcAft>
                <a:spcPts val="3000"/>
              </a:spcAft>
            </a:pPr>
            <a:r>
              <a:rPr lang="en-AU" altLang="en-US" sz="4400" dirty="0"/>
              <a:t>deal primarily with the reliability of accounting information and compliance with rules and regulations</a:t>
            </a:r>
          </a:p>
          <a:p>
            <a:pPr marL="1003500" lvl="2" indent="-571500">
              <a:spcBef>
                <a:spcPts val="600"/>
              </a:spcBef>
              <a:spcAft>
                <a:spcPts val="3000"/>
              </a:spcAft>
            </a:pPr>
            <a:r>
              <a:rPr lang="en-AU" altLang="en-US" sz="4400" dirty="0"/>
              <a:t>control the flow of transactions through the accounting system and safeguard related assets by authorising </a:t>
            </a:r>
            <a:br>
              <a:rPr lang="en-AU" altLang="en-US" sz="4400" dirty="0"/>
            </a:br>
            <a:r>
              <a:rPr lang="en-AU" altLang="en-US" sz="4400" dirty="0"/>
              <a:t>and recording transactions, restricting access to </a:t>
            </a:r>
            <a:br>
              <a:rPr lang="en-AU" altLang="en-US" sz="4400" dirty="0"/>
            </a:br>
            <a:r>
              <a:rPr lang="en-AU" altLang="en-US" sz="4400" dirty="0"/>
              <a:t>assets and checking for existence of recorded assets</a:t>
            </a:r>
            <a:endParaRPr lang="en-AU" sz="4400" dirty="0"/>
          </a:p>
        </p:txBody>
      </p:sp>
      <p:sp>
        <p:nvSpPr>
          <p:cNvPr id="3" name="Slide Number Placeholder 2">
            <a:extLst>
              <a:ext uri="{FF2B5EF4-FFF2-40B4-BE49-F238E27FC236}">
                <a16:creationId xmlns:a16="http://schemas.microsoft.com/office/drawing/2014/main" id="{BF8D6BC6-9486-456B-BEE4-2CAF41E546F0}"/>
              </a:ext>
            </a:extLst>
          </p:cNvPr>
          <p:cNvSpPr>
            <a:spLocks noGrp="1"/>
          </p:cNvSpPr>
          <p:nvPr>
            <p:ph type="sldNum" sz="quarter" idx="12"/>
          </p:nvPr>
        </p:nvSpPr>
        <p:spPr/>
        <p:txBody>
          <a:bodyPr/>
          <a:lstStyle/>
          <a:p>
            <a:fld id="{CE1B70CE-F4BC-4B6F-A663-B479B5E51611}" type="slidenum">
              <a:rPr lang="en-AU" noProof="0" smtClean="0"/>
              <a:pPr/>
              <a:t>13</a:t>
            </a:fld>
            <a:endParaRPr lang="en-AU" noProof="0" dirty="0"/>
          </a:p>
        </p:txBody>
      </p:sp>
      <p:sp>
        <p:nvSpPr>
          <p:cNvPr id="4" name="Title 3">
            <a:extLst>
              <a:ext uri="{FF2B5EF4-FFF2-40B4-BE49-F238E27FC236}">
                <a16:creationId xmlns:a16="http://schemas.microsoft.com/office/drawing/2014/main" id="{3345B39E-2D4C-411C-A40D-193882F2FE13}"/>
              </a:ext>
            </a:extLst>
          </p:cNvPr>
          <p:cNvSpPr>
            <a:spLocks noGrp="1"/>
          </p:cNvSpPr>
          <p:nvPr>
            <p:ph type="title"/>
          </p:nvPr>
        </p:nvSpPr>
        <p:spPr>
          <a:xfrm>
            <a:off x="2110880" y="809328"/>
            <a:ext cx="18336313" cy="1491516"/>
          </a:xfrm>
        </p:spPr>
        <p:txBody>
          <a:bodyPr/>
          <a:lstStyle/>
          <a:p>
            <a:pPr algn="ctr"/>
            <a:r>
              <a:rPr lang="en-AU" altLang="en-US" sz="6600" dirty="0">
                <a:solidFill>
                  <a:srgbClr val="0070C0"/>
                </a:solidFill>
                <a:cs typeface="+mj-cs"/>
              </a:rPr>
              <a:t>Transaction controls</a:t>
            </a:r>
            <a:endParaRPr lang="en-AU" sz="6600" dirty="0">
              <a:solidFill>
                <a:srgbClr val="0070C0"/>
              </a:solidFill>
              <a:cs typeface="+mj-cs"/>
            </a:endParaRPr>
          </a:p>
        </p:txBody>
      </p:sp>
    </p:spTree>
    <p:extLst>
      <p:ext uri="{BB962C8B-B14F-4D97-AF65-F5344CB8AC3E}">
        <p14:creationId xmlns:p14="http://schemas.microsoft.com/office/powerpoint/2010/main" val="3588066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8D13EB-941E-445B-83A9-FC7965DB8149}"/>
              </a:ext>
            </a:extLst>
          </p:cNvPr>
          <p:cNvSpPr>
            <a:spLocks noGrp="1"/>
          </p:cNvSpPr>
          <p:nvPr>
            <p:ph idx="1"/>
          </p:nvPr>
        </p:nvSpPr>
        <p:spPr>
          <a:xfrm>
            <a:off x="2451642" y="3617640"/>
            <a:ext cx="18336313"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C</a:t>
            </a:r>
            <a:r>
              <a:rPr lang="en-AU" altLang="en-US" sz="4700" dirty="0" err="1"/>
              <a:t>ontrols</a:t>
            </a:r>
            <a:r>
              <a:rPr lang="en-AU" altLang="en-US" sz="4700" dirty="0"/>
              <a:t> to monitor and minimise business risks.</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S</a:t>
            </a:r>
            <a:r>
              <a:rPr lang="en-AU" altLang="en-US" sz="4700" dirty="0" err="1"/>
              <a:t>egregation</a:t>
            </a:r>
            <a:r>
              <a:rPr lang="en-AU" altLang="en-US" sz="4700" dirty="0"/>
              <a:t> of incompatible duties and responsibilities.</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S</a:t>
            </a:r>
            <a:r>
              <a:rPr lang="en-AU" altLang="en-US" sz="4700" dirty="0" err="1"/>
              <a:t>ystem</a:t>
            </a:r>
            <a:r>
              <a:rPr lang="en-AU" altLang="en-US" sz="4700" dirty="0"/>
              <a:t> of authorisation, recording and other procedures adequate to provide control over assets, liabilities, revenues and expenses.</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S</a:t>
            </a:r>
            <a:r>
              <a:rPr lang="en-AU" altLang="en-US" sz="4700" dirty="0" err="1"/>
              <a:t>ound</a:t>
            </a:r>
            <a:r>
              <a:rPr lang="en-AU" altLang="en-US" sz="4700" dirty="0"/>
              <a:t> business practices such as pre-numbering of transactions and sequence checks.</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All personnel should have </a:t>
            </a:r>
            <a:r>
              <a:rPr lang="en-AU" altLang="en-US" sz="4700" dirty="0"/>
              <a:t>capabilities commensurate with responsibilities.</a:t>
            </a:r>
          </a:p>
          <a:p>
            <a:endParaRPr lang="en-AU" dirty="0"/>
          </a:p>
        </p:txBody>
      </p:sp>
      <p:sp>
        <p:nvSpPr>
          <p:cNvPr id="3" name="Slide Number Placeholder 2">
            <a:extLst>
              <a:ext uri="{FF2B5EF4-FFF2-40B4-BE49-F238E27FC236}">
                <a16:creationId xmlns:a16="http://schemas.microsoft.com/office/drawing/2014/main" id="{913B8172-1F90-4962-A40D-8FBD62B99E9D}"/>
              </a:ext>
            </a:extLst>
          </p:cNvPr>
          <p:cNvSpPr>
            <a:spLocks noGrp="1"/>
          </p:cNvSpPr>
          <p:nvPr>
            <p:ph type="sldNum" sz="quarter" idx="12"/>
          </p:nvPr>
        </p:nvSpPr>
        <p:spPr/>
        <p:txBody>
          <a:bodyPr/>
          <a:lstStyle/>
          <a:p>
            <a:fld id="{CE1B70CE-F4BC-4B6F-A663-B479B5E51611}" type="slidenum">
              <a:rPr lang="en-AU" noProof="0" smtClean="0"/>
              <a:pPr/>
              <a:t>14</a:t>
            </a:fld>
            <a:endParaRPr lang="en-AU" noProof="0" dirty="0"/>
          </a:p>
        </p:txBody>
      </p:sp>
      <p:sp>
        <p:nvSpPr>
          <p:cNvPr id="4" name="Title 3">
            <a:extLst>
              <a:ext uri="{FF2B5EF4-FFF2-40B4-BE49-F238E27FC236}">
                <a16:creationId xmlns:a16="http://schemas.microsoft.com/office/drawing/2014/main" id="{8C10ACDA-B32C-47E1-8B6C-F077E838E1F5}"/>
              </a:ext>
            </a:extLst>
          </p:cNvPr>
          <p:cNvSpPr>
            <a:spLocks noGrp="1"/>
          </p:cNvSpPr>
          <p:nvPr>
            <p:ph type="title"/>
          </p:nvPr>
        </p:nvSpPr>
        <p:spPr>
          <a:xfrm>
            <a:off x="670720" y="1601758"/>
            <a:ext cx="21386376" cy="1491516"/>
          </a:xfrm>
        </p:spPr>
        <p:txBody>
          <a:bodyPr/>
          <a:lstStyle/>
          <a:p>
            <a:pPr algn="ctr"/>
            <a:r>
              <a:rPr lang="en-AU" altLang="en-US" sz="6600" dirty="0">
                <a:solidFill>
                  <a:srgbClr val="0070C0"/>
                </a:solidFill>
                <a:cs typeface="+mj-cs"/>
              </a:rPr>
              <a:t>Characteristics of satisfactory internal control</a:t>
            </a:r>
            <a:endParaRPr lang="en-AU" sz="6600" dirty="0">
              <a:solidFill>
                <a:srgbClr val="0070C0"/>
              </a:solidFill>
              <a:cs typeface="+mj-cs"/>
            </a:endParaRPr>
          </a:p>
        </p:txBody>
      </p:sp>
    </p:spTree>
    <p:extLst>
      <p:ext uri="{BB962C8B-B14F-4D97-AF65-F5344CB8AC3E}">
        <p14:creationId xmlns:p14="http://schemas.microsoft.com/office/powerpoint/2010/main" val="2133612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5ADD65F-CA4E-4CFF-A4E9-4B1E0FF35566}"/>
              </a:ext>
            </a:extLst>
          </p:cNvPr>
          <p:cNvSpPr>
            <a:spLocks noGrp="1"/>
          </p:cNvSpPr>
          <p:nvPr>
            <p:ph type="ftr" sz="quarter" idx="14"/>
          </p:nvPr>
        </p:nvSpPr>
        <p:spPr/>
        <p:txBody>
          <a:bodyPr/>
          <a:lstStyle/>
          <a:p>
            <a:r>
              <a:rPr lang="en-AU"/>
              <a:t>Presentation title goes here</a:t>
            </a:r>
            <a:endParaRPr lang="en-AU" dirty="0"/>
          </a:p>
        </p:txBody>
      </p:sp>
      <p:sp>
        <p:nvSpPr>
          <p:cNvPr id="3" name="Text Placeholder 2">
            <a:extLst>
              <a:ext uri="{FF2B5EF4-FFF2-40B4-BE49-F238E27FC236}">
                <a16:creationId xmlns:a16="http://schemas.microsoft.com/office/drawing/2014/main" id="{2B26B286-CB4B-45B5-8636-4ACD74B32481}"/>
              </a:ext>
            </a:extLst>
          </p:cNvPr>
          <p:cNvSpPr>
            <a:spLocks noGrp="1"/>
          </p:cNvSpPr>
          <p:nvPr>
            <p:ph type="body" sz="quarter" idx="15"/>
          </p:nvPr>
        </p:nvSpPr>
        <p:spPr/>
        <p:txBody>
          <a:bodyPr/>
          <a:lstStyle/>
          <a:p>
            <a:r>
              <a:rPr lang="en-AU" altLang="en-US" sz="9600" dirty="0"/>
              <a:t>LO </a:t>
            </a:r>
            <a:r>
              <a:rPr lang="en-AU" altLang="en-US" sz="9600" dirty="0" smtClean="0"/>
              <a:t>6.3</a:t>
            </a:r>
            <a:endParaRPr lang="en-AU" altLang="en-US" sz="9600" dirty="0"/>
          </a:p>
          <a:p>
            <a:r>
              <a:rPr lang="en-AU" altLang="en-US" sz="9600" dirty="0" smtClean="0"/>
              <a:t>Components </a:t>
            </a:r>
            <a:r>
              <a:rPr lang="en-AU" altLang="en-US" sz="9600" dirty="0"/>
              <a:t>of internal </a:t>
            </a:r>
            <a:br>
              <a:rPr lang="en-AU" altLang="en-US" sz="9600" dirty="0"/>
            </a:br>
            <a:r>
              <a:rPr lang="en-AU" altLang="en-US" sz="9600" dirty="0"/>
              <a:t>control (IC) </a:t>
            </a:r>
            <a:endParaRPr lang="en-AU" dirty="0"/>
          </a:p>
        </p:txBody>
      </p:sp>
    </p:spTree>
    <p:extLst>
      <p:ext uri="{BB962C8B-B14F-4D97-AF65-F5344CB8AC3E}">
        <p14:creationId xmlns:p14="http://schemas.microsoft.com/office/powerpoint/2010/main" val="2057189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E43065B-076F-4E88-8323-28CAA6DA5DE3}"/>
              </a:ext>
            </a:extLst>
          </p:cNvPr>
          <p:cNvSpPr>
            <a:spLocks noGrp="1"/>
          </p:cNvSpPr>
          <p:nvPr>
            <p:ph type="sldNum" sz="quarter" idx="12"/>
          </p:nvPr>
        </p:nvSpPr>
        <p:spPr/>
        <p:txBody>
          <a:bodyPr/>
          <a:lstStyle/>
          <a:p>
            <a:fld id="{CE1B70CE-F4BC-4B6F-A663-B479B5E51611}" type="slidenum">
              <a:rPr lang="en-AU" noProof="0" smtClean="0"/>
              <a:pPr/>
              <a:t>16</a:t>
            </a:fld>
            <a:endParaRPr lang="en-AU" noProof="0" dirty="0"/>
          </a:p>
        </p:txBody>
      </p:sp>
      <p:sp>
        <p:nvSpPr>
          <p:cNvPr id="4" name="Title 3">
            <a:extLst>
              <a:ext uri="{FF2B5EF4-FFF2-40B4-BE49-F238E27FC236}">
                <a16:creationId xmlns:a16="http://schemas.microsoft.com/office/drawing/2014/main" id="{C0BAAD9E-16D5-4A63-9A05-AB976F5D7106}"/>
              </a:ext>
            </a:extLst>
          </p:cNvPr>
          <p:cNvSpPr>
            <a:spLocks noGrp="1"/>
          </p:cNvSpPr>
          <p:nvPr>
            <p:ph type="title"/>
          </p:nvPr>
        </p:nvSpPr>
        <p:spPr>
          <a:xfrm>
            <a:off x="1174776" y="708301"/>
            <a:ext cx="18336313" cy="1491516"/>
          </a:xfrm>
        </p:spPr>
        <p:txBody>
          <a:bodyPr/>
          <a:lstStyle/>
          <a:p>
            <a:r>
              <a:rPr lang="en-AU" altLang="en-US" sz="4800" dirty="0"/>
              <a:t>Components of internal </a:t>
            </a:r>
            <a:br>
              <a:rPr lang="en-AU" altLang="en-US" sz="4800" dirty="0"/>
            </a:br>
            <a:r>
              <a:rPr lang="en-AU" altLang="en-US" sz="4800" dirty="0"/>
              <a:t>control (IC)</a:t>
            </a:r>
            <a:endParaRPr lang="en-AU" dirty="0"/>
          </a:p>
        </p:txBody>
      </p:sp>
      <p:pic>
        <p:nvPicPr>
          <p:cNvPr id="6" name="Content Placeholder 5">
            <a:extLst>
              <a:ext uri="{FF2B5EF4-FFF2-40B4-BE49-F238E27FC236}">
                <a16:creationId xmlns:a16="http://schemas.microsoft.com/office/drawing/2014/main" id="{9AE8E089-2240-492D-AFC0-82FA6A88045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354715" y="1860999"/>
            <a:ext cx="14334229" cy="10469609"/>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5154298" y="12527177"/>
            <a:ext cx="18024648"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1604448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8BA6771-07A8-44F9-819C-EB2C954AD7F4}"/>
              </a:ext>
            </a:extLst>
          </p:cNvPr>
          <p:cNvSpPr>
            <a:spLocks noGrp="1"/>
          </p:cNvSpPr>
          <p:nvPr>
            <p:ph idx="1"/>
          </p:nvPr>
        </p:nvSpPr>
        <p:spPr>
          <a:xfrm>
            <a:off x="2131940" y="3257600"/>
            <a:ext cx="18336313"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Includes governance and management’s overall attitude, awareness and actions regarding IC and its importance in the entity (ASA/ISA 315.A77).</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Auditors should consider: </a:t>
            </a:r>
          </a:p>
          <a:p>
            <a:pPr marL="2731500" lvl="6" indent="-571500">
              <a:spcBef>
                <a:spcPts val="900"/>
              </a:spcBef>
            </a:pPr>
            <a:r>
              <a:rPr lang="en-AU" altLang="en-US" sz="4000" dirty="0"/>
              <a:t>communication and enforcement of integrity and ethical values</a:t>
            </a:r>
          </a:p>
          <a:p>
            <a:pPr marL="2731500" lvl="6" indent="-571500">
              <a:spcBef>
                <a:spcPts val="900"/>
              </a:spcBef>
            </a:pPr>
            <a:r>
              <a:rPr lang="en-AU" altLang="en-US" sz="4000" dirty="0"/>
              <a:t>commitment to competence</a:t>
            </a:r>
          </a:p>
          <a:p>
            <a:pPr marL="2731500" lvl="6" indent="-571500">
              <a:spcBef>
                <a:spcPts val="900"/>
              </a:spcBef>
            </a:pPr>
            <a:r>
              <a:rPr lang="en-AU" altLang="en-US" sz="4000" dirty="0"/>
              <a:t>participation by those charged with governance</a:t>
            </a:r>
          </a:p>
          <a:p>
            <a:pPr marL="2731500" lvl="6" indent="-571500">
              <a:spcBef>
                <a:spcPts val="900"/>
              </a:spcBef>
            </a:pPr>
            <a:r>
              <a:rPr lang="en-AU" altLang="en-US" sz="4000" dirty="0"/>
              <a:t>management’s philosophy and operating style</a:t>
            </a:r>
          </a:p>
          <a:p>
            <a:pPr marL="2731500" lvl="6" indent="-571500">
              <a:spcBef>
                <a:spcPts val="900"/>
              </a:spcBef>
            </a:pPr>
            <a:r>
              <a:rPr lang="en-AU" altLang="en-US" sz="4000" dirty="0"/>
              <a:t>organisational structure</a:t>
            </a:r>
          </a:p>
          <a:p>
            <a:pPr marL="2731500" lvl="6" indent="-571500">
              <a:spcBef>
                <a:spcPts val="900"/>
              </a:spcBef>
            </a:pPr>
            <a:r>
              <a:rPr lang="en-AU" altLang="en-US" sz="4000" dirty="0"/>
              <a:t>assignment of authority and responsibility</a:t>
            </a:r>
          </a:p>
          <a:p>
            <a:pPr marL="2731500" lvl="6" indent="-571500">
              <a:spcBef>
                <a:spcPts val="900"/>
              </a:spcBef>
            </a:pPr>
            <a:r>
              <a:rPr lang="en-AU" altLang="en-US" sz="4000" dirty="0"/>
              <a:t>human resource policies and practices.</a:t>
            </a:r>
          </a:p>
          <a:p>
            <a:endParaRPr lang="en-AU" dirty="0"/>
          </a:p>
        </p:txBody>
      </p:sp>
      <p:sp>
        <p:nvSpPr>
          <p:cNvPr id="3" name="Slide Number Placeholder 2">
            <a:extLst>
              <a:ext uri="{FF2B5EF4-FFF2-40B4-BE49-F238E27FC236}">
                <a16:creationId xmlns:a16="http://schemas.microsoft.com/office/drawing/2014/main" id="{13FE1D1C-4601-4CC2-B1B9-BC4DA0FE1067}"/>
              </a:ext>
            </a:extLst>
          </p:cNvPr>
          <p:cNvSpPr>
            <a:spLocks noGrp="1"/>
          </p:cNvSpPr>
          <p:nvPr>
            <p:ph type="sldNum" sz="quarter" idx="12"/>
          </p:nvPr>
        </p:nvSpPr>
        <p:spPr/>
        <p:txBody>
          <a:bodyPr/>
          <a:lstStyle/>
          <a:p>
            <a:fld id="{CE1B70CE-F4BC-4B6F-A663-B479B5E51611}" type="slidenum">
              <a:rPr lang="en-AU" noProof="0" smtClean="0"/>
              <a:pPr/>
              <a:t>17</a:t>
            </a:fld>
            <a:endParaRPr lang="en-AU" noProof="0" dirty="0"/>
          </a:p>
        </p:txBody>
      </p:sp>
      <p:sp>
        <p:nvSpPr>
          <p:cNvPr id="4" name="Title 3">
            <a:extLst>
              <a:ext uri="{FF2B5EF4-FFF2-40B4-BE49-F238E27FC236}">
                <a16:creationId xmlns:a16="http://schemas.microsoft.com/office/drawing/2014/main" id="{26135AF5-EFC2-4C98-B62B-21C9E6930D71}"/>
              </a:ext>
            </a:extLst>
          </p:cNvPr>
          <p:cNvSpPr>
            <a:spLocks noGrp="1"/>
          </p:cNvSpPr>
          <p:nvPr>
            <p:ph type="title"/>
          </p:nvPr>
        </p:nvSpPr>
        <p:spPr>
          <a:xfrm>
            <a:off x="2100686" y="1097360"/>
            <a:ext cx="18336313" cy="1491516"/>
          </a:xfrm>
        </p:spPr>
        <p:txBody>
          <a:bodyPr/>
          <a:lstStyle/>
          <a:p>
            <a:pPr algn="ctr"/>
            <a:r>
              <a:rPr lang="en-AU" altLang="en-US" sz="6600" dirty="0">
                <a:solidFill>
                  <a:srgbClr val="0070C0"/>
                </a:solidFill>
                <a:cs typeface="+mj-cs"/>
              </a:rPr>
              <a:t>Control environment</a:t>
            </a:r>
            <a:endParaRPr lang="en-AU" sz="6600" dirty="0">
              <a:solidFill>
                <a:srgbClr val="0070C0"/>
              </a:solidFill>
              <a:cs typeface="+mj-cs"/>
            </a:endParaRPr>
          </a:p>
        </p:txBody>
      </p:sp>
    </p:spTree>
    <p:extLst>
      <p:ext uri="{BB962C8B-B14F-4D97-AF65-F5344CB8AC3E}">
        <p14:creationId xmlns:p14="http://schemas.microsoft.com/office/powerpoint/2010/main" val="2489065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9F9E474-ACAE-4DAC-88CD-2E731888A6BE}"/>
              </a:ext>
            </a:extLst>
          </p:cNvPr>
          <p:cNvSpPr>
            <a:spLocks noGrp="1"/>
          </p:cNvSpPr>
          <p:nvPr>
            <p:ph type="sldNum" sz="quarter" idx="12"/>
          </p:nvPr>
        </p:nvSpPr>
        <p:spPr/>
        <p:txBody>
          <a:bodyPr/>
          <a:lstStyle/>
          <a:p>
            <a:fld id="{CE1B70CE-F4BC-4B6F-A663-B479B5E51611}" type="slidenum">
              <a:rPr lang="en-AU" noProof="0" smtClean="0"/>
              <a:pPr/>
              <a:t>18</a:t>
            </a:fld>
            <a:endParaRPr lang="en-AU" noProof="0" dirty="0"/>
          </a:p>
        </p:txBody>
      </p:sp>
      <p:sp>
        <p:nvSpPr>
          <p:cNvPr id="4" name="Title 3">
            <a:extLst>
              <a:ext uri="{FF2B5EF4-FFF2-40B4-BE49-F238E27FC236}">
                <a16:creationId xmlns:a16="http://schemas.microsoft.com/office/drawing/2014/main" id="{2FFF279A-201F-421A-AD82-5F21EFF9504A}"/>
              </a:ext>
            </a:extLst>
          </p:cNvPr>
          <p:cNvSpPr>
            <a:spLocks noGrp="1"/>
          </p:cNvSpPr>
          <p:nvPr>
            <p:ph type="title"/>
          </p:nvPr>
        </p:nvSpPr>
        <p:spPr>
          <a:xfrm>
            <a:off x="2038872" y="1385392"/>
            <a:ext cx="18336313" cy="1491516"/>
          </a:xfrm>
        </p:spPr>
        <p:txBody>
          <a:bodyPr/>
          <a:lstStyle/>
          <a:p>
            <a:pPr algn="ctr"/>
            <a:r>
              <a:rPr lang="en-AU" altLang="en-US" sz="6600" dirty="0">
                <a:solidFill>
                  <a:srgbClr val="0070C0"/>
                </a:solidFill>
                <a:cs typeface="+mj-cs"/>
              </a:rPr>
              <a:t>Entity’s risk assessment process</a:t>
            </a:r>
            <a:endParaRPr lang="en-AU" sz="6600" dirty="0">
              <a:solidFill>
                <a:srgbClr val="0070C0"/>
              </a:solidFill>
              <a:cs typeface="+mj-cs"/>
            </a:endParaRPr>
          </a:p>
        </p:txBody>
      </p:sp>
      <p:sp>
        <p:nvSpPr>
          <p:cNvPr id="6" name="Rectangle 3">
            <a:extLst>
              <a:ext uri="{FF2B5EF4-FFF2-40B4-BE49-F238E27FC236}">
                <a16:creationId xmlns:a16="http://schemas.microsoft.com/office/drawing/2014/main" id="{B291BC1E-3563-47D8-ADE7-A57CEA288238}"/>
              </a:ext>
            </a:extLst>
          </p:cNvPr>
          <p:cNvSpPr>
            <a:spLocks noGrp="1"/>
          </p:cNvSpPr>
          <p:nvPr>
            <p:ph idx="1"/>
          </p:nvPr>
        </p:nvSpPr>
        <p:spPr>
          <a:xfrm>
            <a:off x="2451100" y="3473624"/>
            <a:ext cx="18337213" cy="8710613"/>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Entity’s way of identifying and responding to business risks. </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Once risks are identified, management needs to consider their significance and how they should be managed. </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Management may introduce plans to address specific risks or it may accept a risk on a cost-benefit basis.</a:t>
            </a:r>
            <a:endParaRPr lang="en-US" altLang="en-US" sz="4700" dirty="0"/>
          </a:p>
          <a:p>
            <a:pPr marL="895350" lvl="1" indent="-438150" eaLnBrk="1" hangingPunct="1"/>
            <a:endParaRPr lang="en-AU" altLang="en-US" dirty="0"/>
          </a:p>
        </p:txBody>
      </p:sp>
    </p:spTree>
    <p:extLst>
      <p:ext uri="{BB962C8B-B14F-4D97-AF65-F5344CB8AC3E}">
        <p14:creationId xmlns:p14="http://schemas.microsoft.com/office/powerpoint/2010/main" val="4286295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DB403F-1593-45F4-9AF2-1B5D13EE1183}"/>
              </a:ext>
            </a:extLst>
          </p:cNvPr>
          <p:cNvSpPr>
            <a:spLocks noGrp="1"/>
          </p:cNvSpPr>
          <p:nvPr>
            <p:ph idx="1"/>
          </p:nvPr>
        </p:nvSpPr>
        <p:spPr>
          <a:xfrm>
            <a:off x="1102768" y="2660884"/>
            <a:ext cx="21746416"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An effective information system establishes the records and the methods </a:t>
            </a:r>
            <a:r>
              <a:rPr lang="en-AU" altLang="en-US" sz="4700" dirty="0" smtClean="0"/>
              <a:t>that</a:t>
            </a:r>
          </a:p>
          <a:p>
            <a:pPr lvl="1">
              <a:lnSpc>
                <a:spcPts val="5400"/>
              </a:lnSpc>
              <a:spcBef>
                <a:spcPts val="1200"/>
              </a:spcBef>
              <a:spcAft>
                <a:spcPts val="1300"/>
              </a:spcAft>
              <a:buClr>
                <a:srgbClr val="DD622B"/>
              </a:buClr>
              <a:buSzPct val="90000"/>
            </a:pPr>
            <a:endParaRPr lang="en-AU" altLang="en-US" sz="4700" dirty="0"/>
          </a:p>
          <a:p>
            <a:pPr marL="3163500" lvl="7" indent="-571500">
              <a:lnSpc>
                <a:spcPct val="150000"/>
              </a:lnSpc>
            </a:pPr>
            <a:r>
              <a:rPr lang="en-AU" altLang="en-US" sz="4000" dirty="0"/>
              <a:t>identify and record all valid transactions</a:t>
            </a:r>
          </a:p>
          <a:p>
            <a:pPr marL="3163500" lvl="7" indent="-571500">
              <a:lnSpc>
                <a:spcPct val="150000"/>
              </a:lnSpc>
            </a:pPr>
            <a:r>
              <a:rPr lang="en-US" altLang="en-US" sz="4000" dirty="0"/>
              <a:t>resolve incorrect processing of transactions</a:t>
            </a:r>
          </a:p>
          <a:p>
            <a:pPr marL="3163500" lvl="7" indent="-571500">
              <a:lnSpc>
                <a:spcPct val="150000"/>
              </a:lnSpc>
            </a:pPr>
            <a:r>
              <a:rPr lang="en-US" altLang="en-US" sz="4000" dirty="0"/>
              <a:t>process and account for system overrides</a:t>
            </a:r>
          </a:p>
          <a:p>
            <a:pPr marL="3163500" lvl="7" indent="-571500">
              <a:lnSpc>
                <a:spcPct val="150000"/>
              </a:lnSpc>
            </a:pPr>
            <a:r>
              <a:rPr lang="en-US" altLang="en-US" sz="4000" dirty="0"/>
              <a:t>transfer information from transaction processing systems to the general ledger</a:t>
            </a:r>
          </a:p>
          <a:p>
            <a:pPr marL="3163500" lvl="7" indent="-571500">
              <a:lnSpc>
                <a:spcPct val="150000"/>
              </a:lnSpc>
            </a:pPr>
            <a:r>
              <a:rPr lang="en-US" altLang="en-US" sz="4000" dirty="0"/>
              <a:t>capture information relevant to financial reporting for events and conditions other than </a:t>
            </a:r>
            <a:r>
              <a:rPr lang="en-AU" altLang="en-US" sz="4000" dirty="0"/>
              <a:t>transactions</a:t>
            </a:r>
          </a:p>
          <a:p>
            <a:pPr marL="3163500" lvl="7" indent="-571500">
              <a:lnSpc>
                <a:spcPct val="150000"/>
              </a:lnSpc>
            </a:pPr>
            <a:r>
              <a:rPr lang="en-AU" altLang="en-US" sz="4000" dirty="0"/>
              <a:t>present the transactions and related disclosures properly in the financial report.</a:t>
            </a:r>
          </a:p>
          <a:p>
            <a:pPr lvl="3" indent="0">
              <a:spcBef>
                <a:spcPts val="1800"/>
              </a:spcBef>
              <a:buNone/>
            </a:pPr>
            <a:endParaRPr lang="en-AU" altLang="en-US" sz="3600" dirty="0"/>
          </a:p>
          <a:p>
            <a:endParaRPr lang="en-AU" dirty="0"/>
          </a:p>
        </p:txBody>
      </p:sp>
      <p:sp>
        <p:nvSpPr>
          <p:cNvPr id="3" name="Slide Number Placeholder 2">
            <a:extLst>
              <a:ext uri="{FF2B5EF4-FFF2-40B4-BE49-F238E27FC236}">
                <a16:creationId xmlns:a16="http://schemas.microsoft.com/office/drawing/2014/main" id="{B024429E-9EAA-4FAD-8110-A93E5F3A11F4}"/>
              </a:ext>
            </a:extLst>
          </p:cNvPr>
          <p:cNvSpPr>
            <a:spLocks noGrp="1"/>
          </p:cNvSpPr>
          <p:nvPr>
            <p:ph type="sldNum" sz="quarter" idx="12"/>
          </p:nvPr>
        </p:nvSpPr>
        <p:spPr/>
        <p:txBody>
          <a:bodyPr/>
          <a:lstStyle/>
          <a:p>
            <a:fld id="{CE1B70CE-F4BC-4B6F-A663-B479B5E51611}" type="slidenum">
              <a:rPr lang="en-AU" noProof="0" smtClean="0"/>
              <a:pPr/>
              <a:t>19</a:t>
            </a:fld>
            <a:endParaRPr lang="en-AU" noProof="0" dirty="0"/>
          </a:p>
        </p:txBody>
      </p:sp>
      <p:sp>
        <p:nvSpPr>
          <p:cNvPr id="5" name="Title 4">
            <a:extLst>
              <a:ext uri="{FF2B5EF4-FFF2-40B4-BE49-F238E27FC236}">
                <a16:creationId xmlns:a16="http://schemas.microsoft.com/office/drawing/2014/main" id="{613269BE-F459-4790-80EC-D465D07E7D2B}"/>
              </a:ext>
            </a:extLst>
          </p:cNvPr>
          <p:cNvSpPr>
            <a:spLocks noGrp="1"/>
          </p:cNvSpPr>
          <p:nvPr>
            <p:ph type="title"/>
          </p:nvPr>
        </p:nvSpPr>
        <p:spPr>
          <a:xfrm>
            <a:off x="2444474" y="1169368"/>
            <a:ext cx="18336313" cy="1491516"/>
          </a:xfrm>
        </p:spPr>
        <p:txBody>
          <a:bodyPr/>
          <a:lstStyle/>
          <a:p>
            <a:pPr algn="ctr"/>
            <a:r>
              <a:rPr lang="en-AU" altLang="en-US" sz="6600" dirty="0">
                <a:solidFill>
                  <a:srgbClr val="0070C0"/>
                </a:solidFill>
                <a:cs typeface="+mj-cs"/>
              </a:rPr>
              <a:t>Information system</a:t>
            </a:r>
            <a:endParaRPr lang="en-AU" sz="6600" dirty="0">
              <a:solidFill>
                <a:srgbClr val="0070C0"/>
              </a:solidFill>
              <a:cs typeface="+mj-cs"/>
            </a:endParaRPr>
          </a:p>
        </p:txBody>
      </p:sp>
    </p:spTree>
    <p:extLst>
      <p:ext uri="{BB962C8B-B14F-4D97-AF65-F5344CB8AC3E}">
        <p14:creationId xmlns:p14="http://schemas.microsoft.com/office/powerpoint/2010/main" val="31555536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9FA814-B674-4F60-9687-677A28625C9A}"/>
              </a:ext>
            </a:extLst>
          </p:cNvPr>
          <p:cNvSpPr>
            <a:spLocks noGrp="1"/>
          </p:cNvSpPr>
          <p:nvPr>
            <p:ph idx="1"/>
          </p:nvPr>
        </p:nvSpPr>
        <p:spPr>
          <a:xfrm>
            <a:off x="2038872" y="2617190"/>
            <a:ext cx="19874208"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Policies and procedures established by management to ensure its directives are carried out. </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Can pertain to:</a:t>
            </a:r>
          </a:p>
          <a:p>
            <a:pPr marL="2731500" lvl="6" indent="-571500">
              <a:spcBef>
                <a:spcPts val="900"/>
              </a:spcBef>
            </a:pPr>
            <a:r>
              <a:rPr lang="en-AU" altLang="en-US" sz="4000" dirty="0"/>
              <a:t>performance reviews (e.g. comparing actual with budget)</a:t>
            </a:r>
          </a:p>
          <a:p>
            <a:pPr marL="2731500" lvl="6" indent="-571500">
              <a:spcBef>
                <a:spcPts val="900"/>
              </a:spcBef>
            </a:pPr>
            <a:r>
              <a:rPr lang="en-AU" altLang="en-US" sz="4000" dirty="0"/>
              <a:t>information processing, in an information technology (IT) environment comprising general IT controls and application controls (discussed later this chapter)</a:t>
            </a:r>
          </a:p>
          <a:p>
            <a:pPr marL="2731500" lvl="6" indent="-571500">
              <a:spcBef>
                <a:spcPts val="900"/>
              </a:spcBef>
            </a:pPr>
            <a:r>
              <a:rPr lang="en-AU" altLang="en-US" sz="4000" dirty="0"/>
              <a:t>physical controls (e.g. locked storerooms for inventory)</a:t>
            </a:r>
          </a:p>
          <a:p>
            <a:pPr marL="2731500" lvl="6" indent="-571500">
              <a:spcBef>
                <a:spcPts val="900"/>
              </a:spcBef>
            </a:pPr>
            <a:r>
              <a:rPr lang="en-AU" altLang="en-US" sz="4000" dirty="0"/>
              <a:t>segregation of duties (the most basic of which is to have different individuals responsible for handling assets and the keeping of records relating to those assets).</a:t>
            </a:r>
          </a:p>
          <a:p>
            <a:endParaRPr lang="en-AU" dirty="0"/>
          </a:p>
        </p:txBody>
      </p:sp>
      <p:sp>
        <p:nvSpPr>
          <p:cNvPr id="3" name="Slide Number Placeholder 2">
            <a:extLst>
              <a:ext uri="{FF2B5EF4-FFF2-40B4-BE49-F238E27FC236}">
                <a16:creationId xmlns:a16="http://schemas.microsoft.com/office/drawing/2014/main" id="{8F5525EF-FB5E-4676-BD1D-87C3C916BBAF}"/>
              </a:ext>
            </a:extLst>
          </p:cNvPr>
          <p:cNvSpPr>
            <a:spLocks noGrp="1"/>
          </p:cNvSpPr>
          <p:nvPr>
            <p:ph type="sldNum" sz="quarter" idx="12"/>
          </p:nvPr>
        </p:nvSpPr>
        <p:spPr/>
        <p:txBody>
          <a:bodyPr/>
          <a:lstStyle/>
          <a:p>
            <a:fld id="{CE1B70CE-F4BC-4B6F-A663-B479B5E51611}" type="slidenum">
              <a:rPr lang="en-AU" noProof="0" smtClean="0"/>
              <a:pPr/>
              <a:t>20</a:t>
            </a:fld>
            <a:endParaRPr lang="en-AU" noProof="0" dirty="0"/>
          </a:p>
        </p:txBody>
      </p:sp>
      <p:sp>
        <p:nvSpPr>
          <p:cNvPr id="4" name="Title 3">
            <a:extLst>
              <a:ext uri="{FF2B5EF4-FFF2-40B4-BE49-F238E27FC236}">
                <a16:creationId xmlns:a16="http://schemas.microsoft.com/office/drawing/2014/main" id="{BF9AA2D7-6032-4ADF-9E56-F1515BE21124}"/>
              </a:ext>
            </a:extLst>
          </p:cNvPr>
          <p:cNvSpPr>
            <a:spLocks noGrp="1"/>
          </p:cNvSpPr>
          <p:nvPr>
            <p:ph type="title"/>
          </p:nvPr>
        </p:nvSpPr>
        <p:spPr>
          <a:xfrm>
            <a:off x="2254896" y="1313384"/>
            <a:ext cx="18336313" cy="1491516"/>
          </a:xfrm>
        </p:spPr>
        <p:txBody>
          <a:bodyPr/>
          <a:lstStyle/>
          <a:p>
            <a:pPr algn="ctr"/>
            <a:r>
              <a:rPr lang="en-AU" altLang="en-US" sz="6600" dirty="0">
                <a:solidFill>
                  <a:srgbClr val="0070C0"/>
                </a:solidFill>
                <a:cs typeface="+mj-cs"/>
              </a:rPr>
              <a:t>Control activities</a:t>
            </a:r>
            <a:endParaRPr lang="en-AU" sz="6600" dirty="0">
              <a:solidFill>
                <a:srgbClr val="0070C0"/>
              </a:solidFill>
              <a:cs typeface="+mj-cs"/>
            </a:endParaRPr>
          </a:p>
        </p:txBody>
      </p:sp>
    </p:spTree>
    <p:extLst>
      <p:ext uri="{BB962C8B-B14F-4D97-AF65-F5344CB8AC3E}">
        <p14:creationId xmlns:p14="http://schemas.microsoft.com/office/powerpoint/2010/main" val="2533740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05B547-A8A5-4AAE-A7FA-142F7276983C}"/>
              </a:ext>
            </a:extLst>
          </p:cNvPr>
          <p:cNvSpPr>
            <a:spLocks noGrp="1"/>
          </p:cNvSpPr>
          <p:nvPr>
            <p:ph idx="1"/>
          </p:nvPr>
        </p:nvSpPr>
        <p:spPr>
          <a:xfrm>
            <a:off x="1966864" y="3275424"/>
            <a:ext cx="19821478"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A transaction may be considered to pass through four phases</a:t>
            </a:r>
            <a:r>
              <a:rPr lang="en-AU" altLang="en-US" sz="4700" dirty="0" smtClean="0"/>
              <a:t>:</a:t>
            </a:r>
          </a:p>
          <a:p>
            <a:pPr lvl="1">
              <a:lnSpc>
                <a:spcPts val="5400"/>
              </a:lnSpc>
              <a:spcBef>
                <a:spcPts val="1200"/>
              </a:spcBef>
              <a:spcAft>
                <a:spcPts val="1300"/>
              </a:spcAft>
              <a:buClr>
                <a:srgbClr val="DD622B"/>
              </a:buClr>
              <a:buSzPct val="90000"/>
            </a:pPr>
            <a:endParaRPr lang="en-AU" altLang="en-US" sz="4700" dirty="0"/>
          </a:p>
          <a:p>
            <a:pPr marL="1200150" lvl="1" indent="-742950">
              <a:spcBef>
                <a:spcPts val="1200"/>
              </a:spcBef>
              <a:buFont typeface="+mj-lt"/>
              <a:buAutoNum type="arabicPeriod"/>
            </a:pPr>
            <a:r>
              <a:rPr lang="en-AU" altLang="en-US" sz="4000" b="1" dirty="0" smtClean="0">
                <a:solidFill>
                  <a:srgbClr val="7030A0"/>
                </a:solidFill>
              </a:rPr>
              <a:t>Authorisation </a:t>
            </a:r>
            <a:r>
              <a:rPr lang="en-AU" altLang="en-US" sz="4000" dirty="0" smtClean="0"/>
              <a:t>— the </a:t>
            </a:r>
            <a:r>
              <a:rPr lang="en-AU" altLang="en-US" sz="4000" dirty="0"/>
              <a:t>initial authorisation or approval for an exchange transaction.</a:t>
            </a:r>
          </a:p>
          <a:p>
            <a:pPr marL="1200150" lvl="1" indent="-742950">
              <a:spcBef>
                <a:spcPts val="1200"/>
              </a:spcBef>
              <a:buFont typeface="+mj-lt"/>
              <a:buAutoNum type="arabicPeriod"/>
            </a:pPr>
            <a:r>
              <a:rPr lang="en-AU" altLang="en-US" sz="4000" b="1" dirty="0" smtClean="0">
                <a:solidFill>
                  <a:srgbClr val="7030A0"/>
                </a:solidFill>
              </a:rPr>
              <a:t>Execution </a:t>
            </a:r>
            <a:r>
              <a:rPr lang="en-AU" altLang="en-US" sz="4000" dirty="0" smtClean="0"/>
              <a:t>—   the </a:t>
            </a:r>
            <a:r>
              <a:rPr lang="en-AU" altLang="en-US" sz="4000" dirty="0"/>
              <a:t>act that commits the entity to the exchange, such as placing an order.</a:t>
            </a:r>
          </a:p>
          <a:p>
            <a:pPr marL="1200150" lvl="1" indent="-742950">
              <a:spcBef>
                <a:spcPts val="1200"/>
              </a:spcBef>
              <a:buFont typeface="+mj-lt"/>
              <a:buAutoNum type="arabicPeriod"/>
            </a:pPr>
            <a:r>
              <a:rPr lang="en-AU" altLang="en-US" sz="4000" b="1" dirty="0" smtClean="0">
                <a:solidFill>
                  <a:srgbClr val="7030A0"/>
                </a:solidFill>
              </a:rPr>
              <a:t>Custody </a:t>
            </a:r>
            <a:r>
              <a:rPr lang="en-AU" altLang="en-US" sz="4000" dirty="0" smtClean="0"/>
              <a:t>—  the </a:t>
            </a:r>
            <a:r>
              <a:rPr lang="en-AU" altLang="en-US" sz="4000" dirty="0"/>
              <a:t>physical act of accepting, delivering or maintaining the asset.</a:t>
            </a:r>
          </a:p>
          <a:p>
            <a:pPr marL="1200150" lvl="1" indent="-742950">
              <a:spcBef>
                <a:spcPts val="1200"/>
              </a:spcBef>
              <a:buFont typeface="+mj-lt"/>
              <a:buAutoNum type="arabicPeriod"/>
            </a:pPr>
            <a:r>
              <a:rPr lang="en-AU" altLang="en-US" sz="4000" b="1" dirty="0" smtClean="0">
                <a:solidFill>
                  <a:srgbClr val="7030A0"/>
                </a:solidFill>
              </a:rPr>
              <a:t>Recording </a:t>
            </a:r>
            <a:r>
              <a:rPr lang="en-AU" altLang="en-US" sz="4000" dirty="0" smtClean="0"/>
              <a:t>— the </a:t>
            </a:r>
            <a:r>
              <a:rPr lang="en-AU" altLang="en-US" sz="4000" dirty="0"/>
              <a:t>entry of the transaction data into the accounting system.</a:t>
            </a:r>
          </a:p>
          <a:p>
            <a:pPr marL="457200" lvl="1">
              <a:spcBef>
                <a:spcPts val="1200"/>
              </a:spcBef>
            </a:pPr>
            <a:endParaRPr lang="en-AU" altLang="en-US" sz="4000" dirty="0"/>
          </a:p>
          <a:p>
            <a:pPr marL="685800" indent="-685800">
              <a:spcBef>
                <a:spcPts val="1200"/>
              </a:spcBef>
              <a:buFont typeface="Arial" panose="020B0604020202020204" pitchFamily="34" charset="0"/>
              <a:buChar char="•"/>
            </a:pPr>
            <a:r>
              <a:rPr lang="en-AU" altLang="en-US" sz="4700" dirty="0"/>
              <a:t>Ideally, all four phases should be kept separate. </a:t>
            </a:r>
            <a:endParaRPr lang="en-US" altLang="en-US" sz="4700" dirty="0"/>
          </a:p>
          <a:p>
            <a:endParaRPr lang="en-AU" altLang="en-US" dirty="0"/>
          </a:p>
          <a:p>
            <a:endParaRPr lang="en-AU" dirty="0"/>
          </a:p>
        </p:txBody>
      </p:sp>
      <p:sp>
        <p:nvSpPr>
          <p:cNvPr id="3" name="Slide Number Placeholder 2">
            <a:extLst>
              <a:ext uri="{FF2B5EF4-FFF2-40B4-BE49-F238E27FC236}">
                <a16:creationId xmlns:a16="http://schemas.microsoft.com/office/drawing/2014/main" id="{FFA15F5C-2621-4C6A-81FF-842A6951C7D5}"/>
              </a:ext>
            </a:extLst>
          </p:cNvPr>
          <p:cNvSpPr>
            <a:spLocks noGrp="1"/>
          </p:cNvSpPr>
          <p:nvPr>
            <p:ph type="sldNum" sz="quarter" idx="12"/>
          </p:nvPr>
        </p:nvSpPr>
        <p:spPr/>
        <p:txBody>
          <a:bodyPr/>
          <a:lstStyle/>
          <a:p>
            <a:fld id="{CE1B70CE-F4BC-4B6F-A663-B479B5E51611}" type="slidenum">
              <a:rPr lang="en-AU" noProof="0" smtClean="0"/>
              <a:pPr/>
              <a:t>21</a:t>
            </a:fld>
            <a:endParaRPr lang="en-AU" noProof="0" dirty="0"/>
          </a:p>
        </p:txBody>
      </p:sp>
      <p:sp>
        <p:nvSpPr>
          <p:cNvPr id="4" name="Title 3">
            <a:extLst>
              <a:ext uri="{FF2B5EF4-FFF2-40B4-BE49-F238E27FC236}">
                <a16:creationId xmlns:a16="http://schemas.microsoft.com/office/drawing/2014/main" id="{1C01B590-F0C1-436A-AC06-598B97FAE8A6}"/>
              </a:ext>
            </a:extLst>
          </p:cNvPr>
          <p:cNvSpPr>
            <a:spLocks noGrp="1"/>
          </p:cNvSpPr>
          <p:nvPr>
            <p:ph type="title"/>
          </p:nvPr>
        </p:nvSpPr>
        <p:spPr>
          <a:xfrm>
            <a:off x="2481408" y="1626066"/>
            <a:ext cx="18336313" cy="1491516"/>
          </a:xfrm>
        </p:spPr>
        <p:txBody>
          <a:bodyPr/>
          <a:lstStyle/>
          <a:p>
            <a:pPr algn="ctr"/>
            <a:r>
              <a:rPr lang="en-US" altLang="en-US" sz="6600" dirty="0">
                <a:solidFill>
                  <a:srgbClr val="0070C0"/>
                </a:solidFill>
                <a:cs typeface="+mj-cs"/>
              </a:rPr>
              <a:t>Segregation of duties related to a transaction </a:t>
            </a:r>
            <a:endParaRPr lang="en-AU" sz="6600" dirty="0">
              <a:solidFill>
                <a:srgbClr val="0070C0"/>
              </a:solidFill>
              <a:cs typeface="+mj-cs"/>
            </a:endParaRPr>
          </a:p>
        </p:txBody>
      </p:sp>
    </p:spTree>
    <p:extLst>
      <p:ext uri="{BB962C8B-B14F-4D97-AF65-F5344CB8AC3E}">
        <p14:creationId xmlns:p14="http://schemas.microsoft.com/office/powerpoint/2010/main" val="1042691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2EE00AF-796A-4ACD-8FB2-A5118B9D793B}"/>
              </a:ext>
            </a:extLst>
          </p:cNvPr>
          <p:cNvSpPr>
            <a:spLocks noGrp="1"/>
          </p:cNvSpPr>
          <p:nvPr>
            <p:ph idx="1"/>
          </p:nvPr>
        </p:nvSpPr>
        <p:spPr>
          <a:xfrm>
            <a:off x="2254895" y="2617190"/>
            <a:ext cx="18336313"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Control activities can be related to financial report assertions</a:t>
            </a:r>
            <a:r>
              <a:rPr lang="en-AU" altLang="en-US" sz="4700" dirty="0" smtClean="0"/>
              <a:t>:</a:t>
            </a:r>
          </a:p>
          <a:p>
            <a:pPr lvl="1">
              <a:lnSpc>
                <a:spcPts val="5400"/>
              </a:lnSpc>
              <a:spcBef>
                <a:spcPts val="1200"/>
              </a:spcBef>
              <a:spcAft>
                <a:spcPts val="1300"/>
              </a:spcAft>
              <a:buClr>
                <a:srgbClr val="DD622B"/>
              </a:buClr>
              <a:buSzPct val="90000"/>
            </a:pPr>
            <a:endParaRPr lang="en-AU" altLang="en-US" sz="4700" dirty="0"/>
          </a:p>
          <a:p>
            <a:pPr marL="2299500" lvl="5" indent="-571500">
              <a:spcBef>
                <a:spcPts val="1200"/>
              </a:spcBef>
            </a:pPr>
            <a:r>
              <a:rPr lang="en-AU" altLang="en-US" sz="4000" b="1" dirty="0"/>
              <a:t>occurrence</a:t>
            </a:r>
            <a:r>
              <a:rPr lang="en-AU" altLang="en-US" sz="4000" dirty="0"/>
              <a:t> (e.g. authorisation and approval of transactions)</a:t>
            </a:r>
          </a:p>
          <a:p>
            <a:pPr marL="2299500" lvl="5" indent="-571500">
              <a:spcBef>
                <a:spcPts val="1200"/>
              </a:spcBef>
            </a:pPr>
            <a:r>
              <a:rPr lang="en-AU" altLang="en-US" sz="4000" b="1" dirty="0"/>
              <a:t>completeness</a:t>
            </a:r>
            <a:r>
              <a:rPr lang="en-AU" altLang="en-US" sz="4000" dirty="0"/>
              <a:t> (e.g. accounting for sequence of transactions)</a:t>
            </a:r>
          </a:p>
          <a:p>
            <a:pPr marL="2299500" lvl="5" indent="-571500">
              <a:spcBef>
                <a:spcPts val="1200"/>
              </a:spcBef>
            </a:pPr>
            <a:r>
              <a:rPr lang="en-AU" altLang="en-US" sz="4000" b="1" dirty="0"/>
              <a:t>accuracy</a:t>
            </a:r>
            <a:r>
              <a:rPr lang="en-AU" altLang="en-US" sz="4000" dirty="0"/>
              <a:t> (e.g. checking dollar amounts back to supporting documentation)</a:t>
            </a:r>
          </a:p>
          <a:p>
            <a:pPr marL="2299500" lvl="5" indent="-571500">
              <a:spcBef>
                <a:spcPts val="1200"/>
              </a:spcBef>
            </a:pPr>
            <a:r>
              <a:rPr lang="en-AU" altLang="en-US" sz="4000" b="1" dirty="0"/>
              <a:t>cut-off</a:t>
            </a:r>
            <a:r>
              <a:rPr lang="en-AU" altLang="en-US" sz="4000" dirty="0"/>
              <a:t>  (e.g. independent review of transaction recording around balance date)</a:t>
            </a:r>
          </a:p>
          <a:p>
            <a:pPr marL="2299500" lvl="5" indent="-571500">
              <a:spcBef>
                <a:spcPts val="1200"/>
              </a:spcBef>
            </a:pPr>
            <a:r>
              <a:rPr lang="en-AU" altLang="en-US" sz="4000" b="1" dirty="0"/>
              <a:t>classification</a:t>
            </a:r>
            <a:r>
              <a:rPr lang="en-AU" altLang="en-US" sz="4000" dirty="0"/>
              <a:t> (e.g. independent checking of account coding).</a:t>
            </a:r>
          </a:p>
          <a:p>
            <a:pPr marL="2299500" lvl="5" indent="-571500">
              <a:spcBef>
                <a:spcPts val="1200"/>
              </a:spcBef>
            </a:pPr>
            <a:r>
              <a:rPr lang="en-AU" altLang="en-US" sz="4000" b="1" dirty="0"/>
              <a:t>presentation</a:t>
            </a:r>
            <a:r>
              <a:rPr lang="en-AU" altLang="en-US" sz="4000" dirty="0"/>
              <a:t> (e.g. appropriately aggregating and disaggregating and clearly describing items).</a:t>
            </a:r>
          </a:p>
          <a:p>
            <a:endParaRPr lang="en-AU" dirty="0"/>
          </a:p>
        </p:txBody>
      </p:sp>
      <p:sp>
        <p:nvSpPr>
          <p:cNvPr id="3" name="Slide Number Placeholder 2">
            <a:extLst>
              <a:ext uri="{FF2B5EF4-FFF2-40B4-BE49-F238E27FC236}">
                <a16:creationId xmlns:a16="http://schemas.microsoft.com/office/drawing/2014/main" id="{E0FD6D48-E670-48AE-B0FE-DE2472C7F35E}"/>
              </a:ext>
            </a:extLst>
          </p:cNvPr>
          <p:cNvSpPr>
            <a:spLocks noGrp="1"/>
          </p:cNvSpPr>
          <p:nvPr>
            <p:ph type="sldNum" sz="quarter" idx="12"/>
          </p:nvPr>
        </p:nvSpPr>
        <p:spPr/>
        <p:txBody>
          <a:bodyPr/>
          <a:lstStyle/>
          <a:p>
            <a:fld id="{CE1B70CE-F4BC-4B6F-A663-B479B5E51611}" type="slidenum">
              <a:rPr lang="en-AU" noProof="0" smtClean="0"/>
              <a:pPr/>
              <a:t>22</a:t>
            </a:fld>
            <a:endParaRPr lang="en-AU" noProof="0" dirty="0"/>
          </a:p>
        </p:txBody>
      </p:sp>
      <p:sp>
        <p:nvSpPr>
          <p:cNvPr id="4" name="Title 3">
            <a:extLst>
              <a:ext uri="{FF2B5EF4-FFF2-40B4-BE49-F238E27FC236}">
                <a16:creationId xmlns:a16="http://schemas.microsoft.com/office/drawing/2014/main" id="{3BA791C8-F5C7-48AC-A8A9-7162EF8BF25D}"/>
              </a:ext>
            </a:extLst>
          </p:cNvPr>
          <p:cNvSpPr>
            <a:spLocks noGrp="1"/>
          </p:cNvSpPr>
          <p:nvPr>
            <p:ph type="title"/>
          </p:nvPr>
        </p:nvSpPr>
        <p:spPr>
          <a:xfrm>
            <a:off x="2614936" y="953344"/>
            <a:ext cx="18336313" cy="1491516"/>
          </a:xfrm>
        </p:spPr>
        <p:txBody>
          <a:bodyPr/>
          <a:lstStyle/>
          <a:p>
            <a:pPr algn="ctr"/>
            <a:r>
              <a:rPr lang="en-AU" altLang="en-US" sz="6600" dirty="0">
                <a:solidFill>
                  <a:srgbClr val="0070C0"/>
                </a:solidFill>
                <a:cs typeface="+mj-cs"/>
              </a:rPr>
              <a:t>Control activities and assertions</a:t>
            </a:r>
            <a:endParaRPr lang="en-AU" sz="6600" dirty="0">
              <a:solidFill>
                <a:srgbClr val="0070C0"/>
              </a:solidFill>
              <a:cs typeface="+mj-cs"/>
            </a:endParaRPr>
          </a:p>
        </p:txBody>
      </p:sp>
    </p:spTree>
    <p:extLst>
      <p:ext uri="{BB962C8B-B14F-4D97-AF65-F5344CB8AC3E}">
        <p14:creationId xmlns:p14="http://schemas.microsoft.com/office/powerpoint/2010/main" val="2053869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1902A4-AF5E-4333-A5D8-A3B7109CC6EC}"/>
              </a:ext>
            </a:extLst>
          </p:cNvPr>
          <p:cNvSpPr>
            <a:spLocks noGrp="1"/>
          </p:cNvSpPr>
          <p:nvPr>
            <p:ph idx="1"/>
          </p:nvPr>
        </p:nvSpPr>
        <p:spPr>
          <a:xfrm>
            <a:off x="1966864" y="2833190"/>
            <a:ext cx="20450272"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b="1" dirty="0"/>
              <a:t>Monitoring of controls</a:t>
            </a:r>
            <a:r>
              <a:rPr lang="en-AU" altLang="en-US" sz="4700" dirty="0"/>
              <a:t>: </a:t>
            </a:r>
          </a:p>
          <a:p>
            <a:pPr marL="1003500" lvl="2" indent="-571500">
              <a:spcBef>
                <a:spcPts val="1200"/>
              </a:spcBef>
            </a:pPr>
            <a:r>
              <a:rPr lang="en-AU" altLang="en-US" sz="4000" dirty="0"/>
              <a:t>A process used to assess the effectiveness of the performance of internal control. </a:t>
            </a:r>
          </a:p>
          <a:p>
            <a:pPr marL="1003500" lvl="2" indent="-571500">
              <a:spcBef>
                <a:spcPts val="1200"/>
              </a:spcBef>
            </a:pPr>
            <a:r>
              <a:rPr lang="en-AU" altLang="en-US" sz="4000" dirty="0"/>
              <a:t>It involves:</a:t>
            </a:r>
          </a:p>
          <a:p>
            <a:pPr lvl="5">
              <a:spcBef>
                <a:spcPts val="1200"/>
              </a:spcBef>
            </a:pPr>
            <a:r>
              <a:rPr lang="en-AU" altLang="en-US" sz="4000" dirty="0">
                <a:ea typeface="ＭＳ Ｐゴシック" panose="020B0600070205080204" pitchFamily="34" charset="-128"/>
              </a:rPr>
              <a:t>evaluating the design and operation of controls</a:t>
            </a:r>
          </a:p>
          <a:p>
            <a:pPr lvl="5">
              <a:spcBef>
                <a:spcPts val="1200"/>
              </a:spcBef>
            </a:pPr>
            <a:r>
              <a:rPr lang="en-AU" altLang="en-US" sz="4000" dirty="0">
                <a:ea typeface="ＭＳ Ｐゴシック" panose="020B0600070205080204" pitchFamily="34" charset="-128"/>
              </a:rPr>
              <a:t>taking corrective action where necessary</a:t>
            </a:r>
            <a:r>
              <a:rPr lang="en-AU" altLang="en-US" sz="4000" dirty="0" smtClean="0">
                <a:ea typeface="ＭＳ Ｐゴシック" panose="020B0600070205080204" pitchFamily="34" charset="-128"/>
              </a:rPr>
              <a:t>.</a:t>
            </a:r>
          </a:p>
          <a:p>
            <a:pPr marL="1296000" lvl="5" indent="0">
              <a:spcBef>
                <a:spcPts val="1200"/>
              </a:spcBef>
              <a:buNone/>
            </a:pPr>
            <a:endParaRPr lang="en-AU" altLang="en-US" sz="4000" dirty="0">
              <a:ea typeface="ＭＳ Ｐゴシック" panose="020B0600070205080204" pitchFamily="34" charset="-128"/>
            </a:endParaRP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Management may monitor controls through ongoing activities such as supervisory activities or separate evaluations.  </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In many entities internal auditors contribute </a:t>
            </a:r>
            <a:br>
              <a:rPr lang="en-US" altLang="en-US" sz="4700" dirty="0"/>
            </a:br>
            <a:r>
              <a:rPr lang="en-US" altLang="en-US" sz="4700" dirty="0"/>
              <a:t>to the monitoring process.  </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endParaRPr lang="en-AU" sz="4700" dirty="0"/>
          </a:p>
        </p:txBody>
      </p:sp>
      <p:sp>
        <p:nvSpPr>
          <p:cNvPr id="3" name="Slide Number Placeholder 2">
            <a:extLst>
              <a:ext uri="{FF2B5EF4-FFF2-40B4-BE49-F238E27FC236}">
                <a16:creationId xmlns:a16="http://schemas.microsoft.com/office/drawing/2014/main" id="{B4D84057-7A1A-442A-8FA1-862F740AF0E6}"/>
              </a:ext>
            </a:extLst>
          </p:cNvPr>
          <p:cNvSpPr>
            <a:spLocks noGrp="1"/>
          </p:cNvSpPr>
          <p:nvPr>
            <p:ph type="sldNum" sz="quarter" idx="12"/>
          </p:nvPr>
        </p:nvSpPr>
        <p:spPr/>
        <p:txBody>
          <a:bodyPr/>
          <a:lstStyle/>
          <a:p>
            <a:fld id="{CE1B70CE-F4BC-4B6F-A663-B479B5E51611}" type="slidenum">
              <a:rPr lang="en-AU" noProof="0" smtClean="0"/>
              <a:pPr/>
              <a:t>23</a:t>
            </a:fld>
            <a:endParaRPr lang="en-AU" noProof="0" dirty="0"/>
          </a:p>
        </p:txBody>
      </p:sp>
      <p:sp>
        <p:nvSpPr>
          <p:cNvPr id="4" name="Title 3">
            <a:extLst>
              <a:ext uri="{FF2B5EF4-FFF2-40B4-BE49-F238E27FC236}">
                <a16:creationId xmlns:a16="http://schemas.microsoft.com/office/drawing/2014/main" id="{D566FC2E-D849-4C89-8F09-DCAC9870B91C}"/>
              </a:ext>
            </a:extLst>
          </p:cNvPr>
          <p:cNvSpPr>
            <a:spLocks noGrp="1"/>
          </p:cNvSpPr>
          <p:nvPr>
            <p:ph type="title"/>
          </p:nvPr>
        </p:nvSpPr>
        <p:spPr>
          <a:xfrm>
            <a:off x="2386277" y="1169368"/>
            <a:ext cx="18336313" cy="1491516"/>
          </a:xfrm>
        </p:spPr>
        <p:txBody>
          <a:bodyPr/>
          <a:lstStyle/>
          <a:p>
            <a:pPr algn="ctr"/>
            <a:r>
              <a:rPr lang="en-AU" altLang="en-US" sz="6600" dirty="0">
                <a:solidFill>
                  <a:srgbClr val="0070C0"/>
                </a:solidFill>
                <a:cs typeface="+mj-cs"/>
              </a:rPr>
              <a:t>Monitoring of controls</a:t>
            </a:r>
            <a:endParaRPr lang="en-AU" sz="6600" dirty="0">
              <a:solidFill>
                <a:srgbClr val="0070C0"/>
              </a:solidFill>
              <a:cs typeface="+mj-cs"/>
            </a:endParaRPr>
          </a:p>
        </p:txBody>
      </p:sp>
    </p:spTree>
    <p:extLst>
      <p:ext uri="{BB962C8B-B14F-4D97-AF65-F5344CB8AC3E}">
        <p14:creationId xmlns:p14="http://schemas.microsoft.com/office/powerpoint/2010/main" val="2779325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E71DB56-B31E-4874-9DA8-6E079B76A04E}"/>
              </a:ext>
            </a:extLst>
          </p:cNvPr>
          <p:cNvSpPr>
            <a:spLocks noGrp="1"/>
          </p:cNvSpPr>
          <p:nvPr>
            <p:ph idx="1"/>
          </p:nvPr>
        </p:nvSpPr>
        <p:spPr>
          <a:xfrm>
            <a:off x="958752" y="2393504"/>
            <a:ext cx="21458384"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The auditor obtains an understanding of internal controls to assess control risk and</a:t>
            </a:r>
            <a:r>
              <a:rPr lang="en-AU" altLang="en-US" sz="4700" dirty="0" smtClean="0"/>
              <a:t>:</a:t>
            </a:r>
            <a:endParaRPr lang="en-AU" altLang="en-US" sz="4700" dirty="0"/>
          </a:p>
          <a:p>
            <a:pPr marL="2731500" lvl="6" indent="-571500">
              <a:lnSpc>
                <a:spcPct val="150000"/>
              </a:lnSpc>
            </a:pPr>
            <a:r>
              <a:rPr lang="en-AU" altLang="en-US" sz="4000" dirty="0"/>
              <a:t>identify the types of potential misstatements that could occur and the factors that contribute to the risk that they will occur</a:t>
            </a:r>
          </a:p>
          <a:p>
            <a:pPr marL="2731500" lvl="6" indent="-571500">
              <a:lnSpc>
                <a:spcPct val="150000"/>
              </a:lnSpc>
            </a:pPr>
            <a:r>
              <a:rPr lang="en-AU" altLang="en-US" sz="4000" dirty="0"/>
              <a:t>understand the accounting system sufficiently to identify the client documents, etc., that may be available and ascertain what data will be used in audit tests</a:t>
            </a:r>
          </a:p>
          <a:p>
            <a:pPr marL="2731500" lvl="6" indent="-571500">
              <a:lnSpc>
                <a:spcPct val="150000"/>
              </a:lnSpc>
            </a:pPr>
            <a:r>
              <a:rPr lang="en-AU" altLang="en-US" sz="4000" dirty="0"/>
              <a:t>determine an efficient and effective approach to the audit</a:t>
            </a:r>
            <a:r>
              <a:rPr lang="en-AU" altLang="en-US" sz="4000" dirty="0" smtClean="0"/>
              <a:t>.</a:t>
            </a:r>
          </a:p>
          <a:p>
            <a:pPr lvl="6" indent="0">
              <a:buNone/>
            </a:pPr>
            <a:endParaRPr lang="en-AU" altLang="en-US" sz="4000" dirty="0"/>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Where the auditor assesses control risk as less than high, they must consider operating effectiveness and gather evidence to support this assessment. This evidence will be obtained through tests of control </a:t>
            </a:r>
            <a:endParaRPr lang="en-AU" sz="4700" dirty="0"/>
          </a:p>
        </p:txBody>
      </p:sp>
      <p:sp>
        <p:nvSpPr>
          <p:cNvPr id="3" name="Slide Number Placeholder 2">
            <a:extLst>
              <a:ext uri="{FF2B5EF4-FFF2-40B4-BE49-F238E27FC236}">
                <a16:creationId xmlns:a16="http://schemas.microsoft.com/office/drawing/2014/main" id="{BF0B769A-6385-48E7-95A0-337135421D61}"/>
              </a:ext>
            </a:extLst>
          </p:cNvPr>
          <p:cNvSpPr>
            <a:spLocks noGrp="1"/>
          </p:cNvSpPr>
          <p:nvPr>
            <p:ph type="sldNum" sz="quarter" idx="12"/>
          </p:nvPr>
        </p:nvSpPr>
        <p:spPr/>
        <p:txBody>
          <a:bodyPr/>
          <a:lstStyle/>
          <a:p>
            <a:fld id="{CE1B70CE-F4BC-4B6F-A663-B479B5E51611}" type="slidenum">
              <a:rPr lang="en-AU" noProof="0" smtClean="0"/>
              <a:pPr/>
              <a:t>24</a:t>
            </a:fld>
            <a:endParaRPr lang="en-AU" noProof="0" dirty="0"/>
          </a:p>
        </p:txBody>
      </p:sp>
      <p:sp>
        <p:nvSpPr>
          <p:cNvPr id="4" name="Title 3">
            <a:extLst>
              <a:ext uri="{FF2B5EF4-FFF2-40B4-BE49-F238E27FC236}">
                <a16:creationId xmlns:a16="http://schemas.microsoft.com/office/drawing/2014/main" id="{6C38A76A-A481-4821-83E4-FC04D697E5A5}"/>
              </a:ext>
            </a:extLst>
          </p:cNvPr>
          <p:cNvSpPr>
            <a:spLocks noGrp="1"/>
          </p:cNvSpPr>
          <p:nvPr>
            <p:ph type="title"/>
          </p:nvPr>
        </p:nvSpPr>
        <p:spPr>
          <a:xfrm>
            <a:off x="2451641" y="1241376"/>
            <a:ext cx="18336313" cy="1491516"/>
          </a:xfrm>
        </p:spPr>
        <p:txBody>
          <a:bodyPr/>
          <a:lstStyle/>
          <a:p>
            <a:pPr algn="ctr"/>
            <a:r>
              <a:rPr lang="en-AU" altLang="en-US" sz="6600" dirty="0">
                <a:solidFill>
                  <a:srgbClr val="0070C0"/>
                </a:solidFill>
                <a:cs typeface="+mj-cs"/>
              </a:rPr>
              <a:t>Understanding internal control</a:t>
            </a:r>
            <a:endParaRPr lang="en-AU" sz="6600" dirty="0">
              <a:solidFill>
                <a:srgbClr val="0070C0"/>
              </a:solidFill>
              <a:cs typeface="+mj-cs"/>
            </a:endParaRPr>
          </a:p>
        </p:txBody>
      </p:sp>
    </p:spTree>
    <p:extLst>
      <p:ext uri="{BB962C8B-B14F-4D97-AF65-F5344CB8AC3E}">
        <p14:creationId xmlns:p14="http://schemas.microsoft.com/office/powerpoint/2010/main" val="8749752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0B464F-0E1B-4C0D-A678-3227756B6E9C}"/>
              </a:ext>
            </a:extLst>
          </p:cNvPr>
          <p:cNvSpPr>
            <a:spLocks noGrp="1"/>
          </p:cNvSpPr>
          <p:nvPr>
            <p:ph idx="1"/>
          </p:nvPr>
        </p:nvSpPr>
        <p:spPr>
          <a:xfrm>
            <a:off x="1966864" y="3401616"/>
            <a:ext cx="19595060"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b="1" dirty="0"/>
              <a:t>An auditor gains an understanding of the control environment by:</a:t>
            </a:r>
          </a:p>
          <a:p>
            <a:pPr marL="3163500" lvl="7" indent="-571500">
              <a:spcBef>
                <a:spcPts val="1800"/>
              </a:spcBef>
            </a:pPr>
            <a:r>
              <a:rPr lang="en-US" altLang="en-US" sz="4000" dirty="0"/>
              <a:t>m</a:t>
            </a:r>
            <a:r>
              <a:rPr lang="en-AU" altLang="en-US" sz="4000" dirty="0" err="1"/>
              <a:t>aking</a:t>
            </a:r>
            <a:r>
              <a:rPr lang="en-AU" altLang="en-US" sz="4000" dirty="0"/>
              <a:t> enquiries of key management personnel</a:t>
            </a:r>
          </a:p>
          <a:p>
            <a:pPr marL="3163500" lvl="7" indent="-571500">
              <a:spcBef>
                <a:spcPts val="1800"/>
              </a:spcBef>
            </a:pPr>
            <a:r>
              <a:rPr lang="en-US" altLang="en-US" sz="4000" dirty="0" err="1"/>
              <a:t>i</a:t>
            </a:r>
            <a:r>
              <a:rPr lang="en-AU" altLang="en-US" sz="4000" dirty="0" err="1"/>
              <a:t>nspecting</a:t>
            </a:r>
            <a:r>
              <a:rPr lang="en-AU" altLang="en-US" sz="4000" dirty="0"/>
              <a:t> documented policies and procedures</a:t>
            </a:r>
          </a:p>
          <a:p>
            <a:pPr marL="3163500" lvl="7" indent="-571500">
              <a:spcBef>
                <a:spcPts val="1800"/>
              </a:spcBef>
            </a:pPr>
            <a:r>
              <a:rPr lang="en-US" altLang="en-US" sz="4000" dirty="0"/>
              <a:t>o</a:t>
            </a:r>
            <a:r>
              <a:rPr lang="en-AU" altLang="en-US" sz="4000" dirty="0" err="1"/>
              <a:t>bserving</a:t>
            </a:r>
            <a:r>
              <a:rPr lang="en-AU" altLang="en-US" sz="4000" dirty="0"/>
              <a:t> activities and operations.</a:t>
            </a:r>
          </a:p>
          <a:p>
            <a:pPr lvl="5"/>
            <a:endParaRPr lang="en-AU" dirty="0"/>
          </a:p>
        </p:txBody>
      </p:sp>
      <p:sp>
        <p:nvSpPr>
          <p:cNvPr id="3" name="Slide Number Placeholder 2">
            <a:extLst>
              <a:ext uri="{FF2B5EF4-FFF2-40B4-BE49-F238E27FC236}">
                <a16:creationId xmlns:a16="http://schemas.microsoft.com/office/drawing/2014/main" id="{DB08B6B0-98D2-4545-A6AC-0333C97D0ED5}"/>
              </a:ext>
            </a:extLst>
          </p:cNvPr>
          <p:cNvSpPr>
            <a:spLocks noGrp="1"/>
          </p:cNvSpPr>
          <p:nvPr>
            <p:ph type="sldNum" sz="quarter" idx="12"/>
          </p:nvPr>
        </p:nvSpPr>
        <p:spPr/>
        <p:txBody>
          <a:bodyPr/>
          <a:lstStyle/>
          <a:p>
            <a:fld id="{CE1B70CE-F4BC-4B6F-A663-B479B5E51611}" type="slidenum">
              <a:rPr lang="en-AU" noProof="0" smtClean="0"/>
              <a:pPr/>
              <a:t>25</a:t>
            </a:fld>
            <a:endParaRPr lang="en-AU" noProof="0" dirty="0"/>
          </a:p>
        </p:txBody>
      </p:sp>
      <p:sp>
        <p:nvSpPr>
          <p:cNvPr id="4" name="Title 3">
            <a:extLst>
              <a:ext uri="{FF2B5EF4-FFF2-40B4-BE49-F238E27FC236}">
                <a16:creationId xmlns:a16="http://schemas.microsoft.com/office/drawing/2014/main" id="{498CD8FC-42F2-4201-83CA-21F2A616D942}"/>
              </a:ext>
            </a:extLst>
          </p:cNvPr>
          <p:cNvSpPr>
            <a:spLocks noGrp="1"/>
          </p:cNvSpPr>
          <p:nvPr>
            <p:ph type="title"/>
          </p:nvPr>
        </p:nvSpPr>
        <p:spPr>
          <a:xfrm>
            <a:off x="2430088" y="1385392"/>
            <a:ext cx="18336313" cy="1491516"/>
          </a:xfrm>
        </p:spPr>
        <p:txBody>
          <a:bodyPr/>
          <a:lstStyle/>
          <a:p>
            <a:pPr algn="ctr"/>
            <a:r>
              <a:rPr lang="en-AU" altLang="en-US" sz="6600" dirty="0">
                <a:solidFill>
                  <a:srgbClr val="0070C0"/>
                </a:solidFill>
                <a:cs typeface="+mj-cs"/>
              </a:rPr>
              <a:t>Understanding the control environment</a:t>
            </a:r>
            <a:endParaRPr lang="en-AU" sz="6600" dirty="0">
              <a:solidFill>
                <a:srgbClr val="0070C0"/>
              </a:solidFill>
              <a:cs typeface="+mj-cs"/>
            </a:endParaRPr>
          </a:p>
        </p:txBody>
      </p:sp>
    </p:spTree>
    <p:extLst>
      <p:ext uri="{BB962C8B-B14F-4D97-AF65-F5344CB8AC3E}">
        <p14:creationId xmlns:p14="http://schemas.microsoft.com/office/powerpoint/2010/main" val="35280520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888028-E2ED-4863-9387-1FB9FEE058A1}"/>
              </a:ext>
            </a:extLst>
          </p:cNvPr>
          <p:cNvSpPr>
            <a:spLocks noGrp="1"/>
          </p:cNvSpPr>
          <p:nvPr>
            <p:ph idx="1"/>
          </p:nvPr>
        </p:nvSpPr>
        <p:spPr>
          <a:xfrm>
            <a:off x="2254896" y="3257600"/>
            <a:ext cx="19730192"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Auditor needs to determine how management identifies business risks, estimates their significance, assesses their likelihood of occurrence and decides upon actions to manage them.</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Auditor enquires of management about business risks that management have identified and considers whether they may result in a material misstatement.</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If auditor identifies a risk of material misstatements that management failed to identify, they need to consider whether management should have identified it and, if so, why the process failed.</a:t>
            </a:r>
            <a:endParaRPr lang="en-US" altLang="en-US" sz="4700" dirty="0"/>
          </a:p>
          <a:p>
            <a:endParaRPr lang="en-AU" dirty="0"/>
          </a:p>
        </p:txBody>
      </p:sp>
      <p:sp>
        <p:nvSpPr>
          <p:cNvPr id="3" name="Slide Number Placeholder 2">
            <a:extLst>
              <a:ext uri="{FF2B5EF4-FFF2-40B4-BE49-F238E27FC236}">
                <a16:creationId xmlns:a16="http://schemas.microsoft.com/office/drawing/2014/main" id="{144E1F84-C749-4297-9F1F-7ADA3961A951}"/>
              </a:ext>
            </a:extLst>
          </p:cNvPr>
          <p:cNvSpPr>
            <a:spLocks noGrp="1"/>
          </p:cNvSpPr>
          <p:nvPr>
            <p:ph type="sldNum" sz="quarter" idx="12"/>
          </p:nvPr>
        </p:nvSpPr>
        <p:spPr/>
        <p:txBody>
          <a:bodyPr/>
          <a:lstStyle/>
          <a:p>
            <a:fld id="{CE1B70CE-F4BC-4B6F-A663-B479B5E51611}" type="slidenum">
              <a:rPr lang="en-AU" noProof="0" smtClean="0"/>
              <a:pPr/>
              <a:t>26</a:t>
            </a:fld>
            <a:endParaRPr lang="en-AU" noProof="0" dirty="0"/>
          </a:p>
        </p:txBody>
      </p:sp>
      <p:sp>
        <p:nvSpPr>
          <p:cNvPr id="4" name="Title 3">
            <a:extLst>
              <a:ext uri="{FF2B5EF4-FFF2-40B4-BE49-F238E27FC236}">
                <a16:creationId xmlns:a16="http://schemas.microsoft.com/office/drawing/2014/main" id="{49431D60-B55B-484B-86E8-390818CC0616}"/>
              </a:ext>
            </a:extLst>
          </p:cNvPr>
          <p:cNvSpPr>
            <a:spLocks noGrp="1"/>
          </p:cNvSpPr>
          <p:nvPr>
            <p:ph type="title"/>
          </p:nvPr>
        </p:nvSpPr>
        <p:spPr>
          <a:xfrm>
            <a:off x="2254896" y="1169368"/>
            <a:ext cx="18336313" cy="1491516"/>
          </a:xfrm>
        </p:spPr>
        <p:txBody>
          <a:bodyPr/>
          <a:lstStyle/>
          <a:p>
            <a:pPr algn="ctr"/>
            <a:r>
              <a:rPr lang="en-AU" altLang="en-US" sz="6600" dirty="0">
                <a:solidFill>
                  <a:srgbClr val="0070C0"/>
                </a:solidFill>
                <a:cs typeface="+mj-cs"/>
              </a:rPr>
              <a:t>Understanding the risk assessment process</a:t>
            </a:r>
            <a:endParaRPr lang="en-AU" sz="6600" dirty="0">
              <a:solidFill>
                <a:srgbClr val="0070C0"/>
              </a:solidFill>
              <a:cs typeface="+mj-cs"/>
            </a:endParaRPr>
          </a:p>
        </p:txBody>
      </p:sp>
    </p:spTree>
    <p:extLst>
      <p:ext uri="{BB962C8B-B14F-4D97-AF65-F5344CB8AC3E}">
        <p14:creationId xmlns:p14="http://schemas.microsoft.com/office/powerpoint/2010/main" val="30774020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042F9B-C31D-461E-973B-A113571E8341}"/>
              </a:ext>
            </a:extLst>
          </p:cNvPr>
          <p:cNvSpPr>
            <a:spLocks noGrp="1"/>
          </p:cNvSpPr>
          <p:nvPr>
            <p:ph idx="1"/>
          </p:nvPr>
        </p:nvSpPr>
        <p:spPr>
          <a:xfrm>
            <a:off x="1459688" y="2804900"/>
            <a:ext cx="21173472"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Auditor is required to obtain sufficient knowledge of the information system to understand</a:t>
            </a:r>
            <a:r>
              <a:rPr lang="en-AU" altLang="en-US" sz="4700" dirty="0" smtClean="0"/>
              <a:t>:</a:t>
            </a:r>
            <a:endParaRPr lang="en-AU" altLang="en-US" sz="4700" dirty="0"/>
          </a:p>
          <a:p>
            <a:pPr marL="3595500" lvl="8" indent="-571500">
              <a:lnSpc>
                <a:spcPct val="150000"/>
              </a:lnSpc>
            </a:pPr>
            <a:r>
              <a:rPr lang="en-US" altLang="en-US" sz="4000" dirty="0"/>
              <a:t>significant</a:t>
            </a:r>
            <a:r>
              <a:rPr lang="en-AU" altLang="en-US" sz="4000" dirty="0"/>
              <a:t> classes of transactions</a:t>
            </a:r>
          </a:p>
          <a:p>
            <a:pPr marL="3595500" lvl="8" indent="-571500">
              <a:lnSpc>
                <a:spcPct val="150000"/>
              </a:lnSpc>
            </a:pPr>
            <a:r>
              <a:rPr lang="en-US" altLang="en-US" sz="4000" dirty="0" err="1"/>
              <a:t>i</a:t>
            </a:r>
            <a:r>
              <a:rPr lang="en-AU" altLang="en-US" sz="4000" dirty="0" err="1"/>
              <a:t>nitiation</a:t>
            </a:r>
            <a:r>
              <a:rPr lang="en-AU" altLang="en-US" sz="4000" dirty="0"/>
              <a:t> of transactions</a:t>
            </a:r>
          </a:p>
          <a:p>
            <a:pPr marL="3595500" lvl="8" indent="-571500">
              <a:lnSpc>
                <a:spcPct val="150000"/>
              </a:lnSpc>
            </a:pPr>
            <a:r>
              <a:rPr lang="en-AU" altLang="en-US" sz="4000" dirty="0"/>
              <a:t>records, documents and accounts</a:t>
            </a:r>
          </a:p>
          <a:p>
            <a:pPr marL="3595500" lvl="8" indent="-571500">
              <a:lnSpc>
                <a:spcPct val="150000"/>
              </a:lnSpc>
            </a:pPr>
            <a:r>
              <a:rPr lang="en-AU" altLang="en-US" sz="4000" dirty="0"/>
              <a:t>accounting processing</a:t>
            </a:r>
          </a:p>
          <a:p>
            <a:pPr marL="3595500" lvl="8" indent="-571500">
              <a:lnSpc>
                <a:spcPct val="150000"/>
              </a:lnSpc>
            </a:pPr>
            <a:r>
              <a:rPr lang="en-AU" altLang="en-US" sz="4000" dirty="0"/>
              <a:t>financial reporting processes</a:t>
            </a:r>
          </a:p>
          <a:p>
            <a:pPr marL="3595500" lvl="8" indent="-571500">
              <a:lnSpc>
                <a:spcPct val="150000"/>
              </a:lnSpc>
            </a:pPr>
            <a:r>
              <a:rPr lang="en-US" altLang="en-US" sz="4000" dirty="0"/>
              <a:t>controls surrounding journal entries.</a:t>
            </a:r>
            <a:endParaRPr lang="en-AU" altLang="en-US" sz="4000" dirty="0"/>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US" altLang="en-US" sz="4700" dirty="0"/>
              <a:t>Being able to follow transaction flows (the audit trail) is an important technique in understanding </a:t>
            </a:r>
            <a:r>
              <a:rPr lang="en-US" altLang="en-US" sz="4700" dirty="0" smtClean="0"/>
              <a:t> the </a:t>
            </a:r>
            <a:r>
              <a:rPr lang="en-US" altLang="en-US" sz="4700" dirty="0"/>
              <a:t>information system.</a:t>
            </a:r>
            <a:endParaRPr lang="en-AU" altLang="en-US" sz="4700" dirty="0"/>
          </a:p>
          <a:p>
            <a:endParaRPr lang="en-AU" dirty="0"/>
          </a:p>
        </p:txBody>
      </p:sp>
      <p:sp>
        <p:nvSpPr>
          <p:cNvPr id="3" name="Slide Number Placeholder 2">
            <a:extLst>
              <a:ext uri="{FF2B5EF4-FFF2-40B4-BE49-F238E27FC236}">
                <a16:creationId xmlns:a16="http://schemas.microsoft.com/office/drawing/2014/main" id="{3C39EC85-FDC2-4C39-B18C-AFB967F2C58A}"/>
              </a:ext>
            </a:extLst>
          </p:cNvPr>
          <p:cNvSpPr>
            <a:spLocks noGrp="1"/>
          </p:cNvSpPr>
          <p:nvPr>
            <p:ph type="sldNum" sz="quarter" idx="12"/>
          </p:nvPr>
        </p:nvSpPr>
        <p:spPr/>
        <p:txBody>
          <a:bodyPr/>
          <a:lstStyle/>
          <a:p>
            <a:fld id="{CE1B70CE-F4BC-4B6F-A663-B479B5E51611}" type="slidenum">
              <a:rPr lang="en-AU" noProof="0" smtClean="0"/>
              <a:pPr/>
              <a:t>27</a:t>
            </a:fld>
            <a:endParaRPr lang="en-AU" noProof="0" dirty="0"/>
          </a:p>
        </p:txBody>
      </p:sp>
      <p:sp>
        <p:nvSpPr>
          <p:cNvPr id="4" name="Title 3">
            <a:extLst>
              <a:ext uri="{FF2B5EF4-FFF2-40B4-BE49-F238E27FC236}">
                <a16:creationId xmlns:a16="http://schemas.microsoft.com/office/drawing/2014/main" id="{E6412DE0-9402-4016-A487-6E2E981BBA55}"/>
              </a:ext>
            </a:extLst>
          </p:cNvPr>
          <p:cNvSpPr>
            <a:spLocks noGrp="1"/>
          </p:cNvSpPr>
          <p:nvPr>
            <p:ph type="title"/>
          </p:nvPr>
        </p:nvSpPr>
        <p:spPr>
          <a:xfrm>
            <a:off x="2480664" y="1313384"/>
            <a:ext cx="18336313" cy="1491516"/>
          </a:xfrm>
        </p:spPr>
        <p:txBody>
          <a:bodyPr/>
          <a:lstStyle/>
          <a:p>
            <a:pPr algn="ctr"/>
            <a:r>
              <a:rPr lang="en-AU" altLang="en-US" sz="6600" dirty="0">
                <a:solidFill>
                  <a:srgbClr val="0070C0"/>
                </a:solidFill>
                <a:cs typeface="+mj-cs"/>
              </a:rPr>
              <a:t>Understanding the information system</a:t>
            </a:r>
            <a:endParaRPr lang="en-AU" sz="6600" dirty="0">
              <a:solidFill>
                <a:srgbClr val="0070C0"/>
              </a:solidFill>
              <a:cs typeface="+mj-cs"/>
            </a:endParaRPr>
          </a:p>
        </p:txBody>
      </p:sp>
    </p:spTree>
    <p:extLst>
      <p:ext uri="{BB962C8B-B14F-4D97-AF65-F5344CB8AC3E}">
        <p14:creationId xmlns:p14="http://schemas.microsoft.com/office/powerpoint/2010/main" val="633549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443BBF2-B671-46E7-BFE4-B15F49B2B608}"/>
              </a:ext>
            </a:extLst>
          </p:cNvPr>
          <p:cNvSpPr>
            <a:spLocks noGrp="1"/>
          </p:cNvSpPr>
          <p:nvPr>
            <p:ph idx="1"/>
          </p:nvPr>
        </p:nvSpPr>
        <p:spPr>
          <a:xfrm>
            <a:off x="2287788" y="3049190"/>
            <a:ext cx="18336313" cy="8710706"/>
          </a:xfrm>
        </p:spPr>
        <p:txBody>
          <a:bodyPr/>
          <a:lstStyle/>
          <a:p>
            <a:pPr marL="742950" lvl="1" indent="-742950">
              <a:lnSpc>
                <a:spcPts val="5400"/>
              </a:lnSpc>
              <a:spcBef>
                <a:spcPts val="1200"/>
              </a:spcBef>
              <a:spcAft>
                <a:spcPts val="2400"/>
              </a:spcAft>
              <a:buClr>
                <a:srgbClr val="DD622B"/>
              </a:buClr>
              <a:buSzPct val="90000"/>
              <a:buFont typeface="Wingdings" panose="05000000000000000000" pitchFamily="2" charset="2"/>
              <a:buChar char="§"/>
            </a:pPr>
            <a:r>
              <a:rPr lang="en-AU" altLang="en-US" sz="4700" dirty="0"/>
              <a:t>Procedures include:</a:t>
            </a:r>
          </a:p>
          <a:p>
            <a:pPr marL="2299500" lvl="5" indent="-571500">
              <a:spcBef>
                <a:spcPts val="1200"/>
              </a:spcBef>
            </a:pPr>
            <a:r>
              <a:rPr lang="en-AU" altLang="en-US" sz="4900" dirty="0"/>
              <a:t>making enquiries of appropriate client personnel</a:t>
            </a:r>
            <a:endParaRPr lang="en-US" altLang="en-US" sz="4900" dirty="0"/>
          </a:p>
          <a:p>
            <a:pPr marL="2299500" lvl="5" indent="-571500">
              <a:spcBef>
                <a:spcPts val="1200"/>
              </a:spcBef>
            </a:pPr>
            <a:r>
              <a:rPr lang="en-AU" altLang="en-US" sz="4900" dirty="0"/>
              <a:t>inspection of documentation</a:t>
            </a:r>
          </a:p>
          <a:p>
            <a:pPr marL="2299500" lvl="5" indent="-571500">
              <a:spcBef>
                <a:spcPts val="1200"/>
              </a:spcBef>
            </a:pPr>
            <a:r>
              <a:rPr lang="en-AU" altLang="en-US" sz="4900" dirty="0"/>
              <a:t>observation of the entity’s activities, operations </a:t>
            </a:r>
            <a:br>
              <a:rPr lang="en-AU" altLang="en-US" sz="4900" dirty="0"/>
            </a:br>
            <a:r>
              <a:rPr lang="en-AU" altLang="en-US" sz="4900" dirty="0"/>
              <a:t>and procedures</a:t>
            </a:r>
          </a:p>
          <a:p>
            <a:pPr marL="2299500" lvl="5" indent="-571500">
              <a:spcBef>
                <a:spcPts val="1200"/>
              </a:spcBef>
            </a:pPr>
            <a:r>
              <a:rPr lang="en-AU" altLang="en-US" sz="4900" dirty="0"/>
              <a:t>walk-through—auditor traces one or a few transactions of each type through the related documents and accounting records, observing related processing and control procedures in operation.</a:t>
            </a:r>
          </a:p>
          <a:p>
            <a:pPr lvl="3"/>
            <a:endParaRPr lang="en-AU" sz="4900" dirty="0"/>
          </a:p>
        </p:txBody>
      </p:sp>
      <p:sp>
        <p:nvSpPr>
          <p:cNvPr id="3" name="Slide Number Placeholder 2">
            <a:extLst>
              <a:ext uri="{FF2B5EF4-FFF2-40B4-BE49-F238E27FC236}">
                <a16:creationId xmlns:a16="http://schemas.microsoft.com/office/drawing/2014/main" id="{8F42CFAB-6EA5-4F11-BA50-087648A414C9}"/>
              </a:ext>
            </a:extLst>
          </p:cNvPr>
          <p:cNvSpPr>
            <a:spLocks noGrp="1"/>
          </p:cNvSpPr>
          <p:nvPr>
            <p:ph type="sldNum" sz="quarter" idx="12"/>
          </p:nvPr>
        </p:nvSpPr>
        <p:spPr/>
        <p:txBody>
          <a:bodyPr/>
          <a:lstStyle/>
          <a:p>
            <a:fld id="{CE1B70CE-F4BC-4B6F-A663-B479B5E51611}" type="slidenum">
              <a:rPr lang="en-AU" noProof="0" smtClean="0"/>
              <a:pPr/>
              <a:t>28</a:t>
            </a:fld>
            <a:endParaRPr lang="en-AU" noProof="0" dirty="0"/>
          </a:p>
        </p:txBody>
      </p:sp>
      <p:sp>
        <p:nvSpPr>
          <p:cNvPr id="4" name="Title 3">
            <a:extLst>
              <a:ext uri="{FF2B5EF4-FFF2-40B4-BE49-F238E27FC236}">
                <a16:creationId xmlns:a16="http://schemas.microsoft.com/office/drawing/2014/main" id="{3DC51D8A-D1DF-4E8F-ABF0-00884BCE52CB}"/>
              </a:ext>
            </a:extLst>
          </p:cNvPr>
          <p:cNvSpPr>
            <a:spLocks noGrp="1"/>
          </p:cNvSpPr>
          <p:nvPr>
            <p:ph type="title"/>
          </p:nvPr>
        </p:nvSpPr>
        <p:spPr>
          <a:xfrm>
            <a:off x="3623048" y="1313384"/>
            <a:ext cx="18336313" cy="1491516"/>
          </a:xfrm>
        </p:spPr>
        <p:txBody>
          <a:bodyPr/>
          <a:lstStyle/>
          <a:p>
            <a:r>
              <a:rPr lang="en-AU" altLang="en-US" sz="6600" dirty="0">
                <a:solidFill>
                  <a:srgbClr val="0070C0"/>
                </a:solidFill>
                <a:cs typeface="+mj-cs"/>
              </a:rPr>
              <a:t>Understanding the control activities</a:t>
            </a:r>
            <a:endParaRPr lang="en-AU" sz="6600" dirty="0">
              <a:solidFill>
                <a:srgbClr val="0070C0"/>
              </a:solidFill>
              <a:cs typeface="+mj-cs"/>
            </a:endParaRPr>
          </a:p>
        </p:txBody>
      </p:sp>
    </p:spTree>
    <p:extLst>
      <p:ext uri="{BB962C8B-B14F-4D97-AF65-F5344CB8AC3E}">
        <p14:creationId xmlns:p14="http://schemas.microsoft.com/office/powerpoint/2010/main" val="34390538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11F3C8-63EC-47A1-AB2D-C2F4EC95A61A}"/>
              </a:ext>
            </a:extLst>
          </p:cNvPr>
          <p:cNvSpPr>
            <a:spLocks noGrp="1"/>
          </p:cNvSpPr>
          <p:nvPr>
            <p:ph idx="1"/>
          </p:nvPr>
        </p:nvSpPr>
        <p:spPr>
          <a:xfrm>
            <a:off x="2438794" y="3545632"/>
            <a:ext cx="18336313" cy="8710706"/>
          </a:xfrm>
        </p:spPr>
        <p:txBody>
          <a:bodyPr/>
          <a:lstStyle/>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Auditor is required to obtain an understanding of how the entity monitors internal control over financial reporting and initiates corrective actions.</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In many entities, internal auditors contribute to the monitoring of an entity’s activities.</a:t>
            </a:r>
          </a:p>
          <a:p>
            <a:pPr marL="742950" lvl="1" indent="-742950">
              <a:lnSpc>
                <a:spcPts val="5400"/>
              </a:lnSpc>
              <a:spcBef>
                <a:spcPts val="1200"/>
              </a:spcBef>
              <a:spcAft>
                <a:spcPts val="1300"/>
              </a:spcAft>
              <a:buClr>
                <a:srgbClr val="DD622B"/>
              </a:buClr>
              <a:buSzPct val="90000"/>
              <a:buFont typeface="Wingdings" panose="05000000000000000000" pitchFamily="2" charset="2"/>
              <a:buChar char="§"/>
            </a:pPr>
            <a:r>
              <a:rPr lang="en-AU" altLang="en-US" sz="4700" dirty="0"/>
              <a:t>The auditor needs to obtain an understanding of the sources of the information related to the entity’s monitoring activities and the basis upon which management considers the information to be sufficiently reliable.</a:t>
            </a:r>
          </a:p>
          <a:p>
            <a:endParaRPr lang="en-AU" sz="4700" dirty="0"/>
          </a:p>
        </p:txBody>
      </p:sp>
      <p:sp>
        <p:nvSpPr>
          <p:cNvPr id="3" name="Slide Number Placeholder 2">
            <a:extLst>
              <a:ext uri="{FF2B5EF4-FFF2-40B4-BE49-F238E27FC236}">
                <a16:creationId xmlns:a16="http://schemas.microsoft.com/office/drawing/2014/main" id="{33270E50-A302-427D-B27C-75933F9D4338}"/>
              </a:ext>
            </a:extLst>
          </p:cNvPr>
          <p:cNvSpPr>
            <a:spLocks noGrp="1"/>
          </p:cNvSpPr>
          <p:nvPr>
            <p:ph type="sldNum" sz="quarter" idx="12"/>
          </p:nvPr>
        </p:nvSpPr>
        <p:spPr/>
        <p:txBody>
          <a:bodyPr/>
          <a:lstStyle/>
          <a:p>
            <a:fld id="{CE1B70CE-F4BC-4B6F-A663-B479B5E51611}" type="slidenum">
              <a:rPr lang="en-AU" noProof="0" smtClean="0"/>
              <a:pPr/>
              <a:t>29</a:t>
            </a:fld>
            <a:endParaRPr lang="en-AU" noProof="0" dirty="0"/>
          </a:p>
        </p:txBody>
      </p:sp>
      <p:sp>
        <p:nvSpPr>
          <p:cNvPr id="4" name="Title 3">
            <a:extLst>
              <a:ext uri="{FF2B5EF4-FFF2-40B4-BE49-F238E27FC236}">
                <a16:creationId xmlns:a16="http://schemas.microsoft.com/office/drawing/2014/main" id="{2937FF57-069F-4800-9520-D9F8473E3684}"/>
              </a:ext>
            </a:extLst>
          </p:cNvPr>
          <p:cNvSpPr>
            <a:spLocks noGrp="1"/>
          </p:cNvSpPr>
          <p:nvPr>
            <p:ph type="title"/>
          </p:nvPr>
        </p:nvSpPr>
        <p:spPr>
          <a:xfrm>
            <a:off x="2686944" y="1457400"/>
            <a:ext cx="18336313" cy="1491516"/>
          </a:xfrm>
        </p:spPr>
        <p:txBody>
          <a:bodyPr/>
          <a:lstStyle/>
          <a:p>
            <a:r>
              <a:rPr lang="en-AU" altLang="en-US" sz="6600" dirty="0">
                <a:solidFill>
                  <a:srgbClr val="0070C0"/>
                </a:solidFill>
                <a:cs typeface="+mj-cs"/>
              </a:rPr>
              <a:t>Understanding monitoring of controls</a:t>
            </a:r>
            <a:endParaRPr lang="en-AU" sz="6600" dirty="0">
              <a:solidFill>
                <a:srgbClr val="0070C0"/>
              </a:solidFill>
              <a:cs typeface="+mj-cs"/>
            </a:endParaRPr>
          </a:p>
        </p:txBody>
      </p:sp>
    </p:spTree>
    <p:extLst>
      <p:ext uri="{BB962C8B-B14F-4D97-AF65-F5344CB8AC3E}">
        <p14:creationId xmlns:p14="http://schemas.microsoft.com/office/powerpoint/2010/main" val="3066925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4DECF9A-3478-4EB3-B190-1DFBFE73DDC6}"/>
              </a:ext>
            </a:extLst>
          </p:cNvPr>
          <p:cNvSpPr>
            <a:spLocks noGrp="1"/>
          </p:cNvSpPr>
          <p:nvPr>
            <p:ph idx="1"/>
          </p:nvPr>
        </p:nvSpPr>
        <p:spPr>
          <a:xfrm>
            <a:off x="1936586" y="3617640"/>
            <a:ext cx="18336313" cy="4752528"/>
          </a:xfrm>
        </p:spPr>
        <p:txBody>
          <a:bodyPr/>
          <a:lstStyle/>
          <a:p>
            <a:pPr marL="742950" indent="-742950">
              <a:spcBef>
                <a:spcPts val="1800"/>
              </a:spcBef>
              <a:buFont typeface="+mj-lt"/>
              <a:buAutoNum type="arabicPeriod"/>
            </a:pPr>
            <a:r>
              <a:rPr lang="en-US" altLang="en-US" sz="4800" dirty="0">
                <a:solidFill>
                  <a:srgbClr val="7030A0"/>
                </a:solidFill>
              </a:rPr>
              <a:t>I</a:t>
            </a:r>
            <a:r>
              <a:rPr lang="en-AU" altLang="en-US" sz="4800" dirty="0" err="1">
                <a:solidFill>
                  <a:srgbClr val="7030A0"/>
                </a:solidFill>
              </a:rPr>
              <a:t>nternal</a:t>
            </a:r>
            <a:r>
              <a:rPr lang="en-AU" altLang="en-US" sz="4800" dirty="0">
                <a:solidFill>
                  <a:srgbClr val="7030A0"/>
                </a:solidFill>
              </a:rPr>
              <a:t> control questionnaires and checklists</a:t>
            </a:r>
          </a:p>
          <a:p>
            <a:pPr marL="742950" indent="-742950">
              <a:spcBef>
                <a:spcPts val="1800"/>
              </a:spcBef>
              <a:buFont typeface="+mj-lt"/>
              <a:buAutoNum type="arabicPeriod"/>
            </a:pPr>
            <a:r>
              <a:rPr lang="en-US" altLang="en-US" sz="4800" dirty="0">
                <a:solidFill>
                  <a:srgbClr val="7030A0"/>
                </a:solidFill>
              </a:rPr>
              <a:t>N</a:t>
            </a:r>
            <a:r>
              <a:rPr lang="en-AU" altLang="en-US" sz="4800" dirty="0" err="1">
                <a:solidFill>
                  <a:srgbClr val="7030A0"/>
                </a:solidFill>
              </a:rPr>
              <a:t>arrative</a:t>
            </a:r>
            <a:r>
              <a:rPr lang="en-AU" altLang="en-US" sz="4800" dirty="0">
                <a:solidFill>
                  <a:srgbClr val="7030A0"/>
                </a:solidFill>
              </a:rPr>
              <a:t> </a:t>
            </a:r>
            <a:r>
              <a:rPr lang="en-AU" altLang="en-US" sz="4800" dirty="0" smtClean="0">
                <a:solidFill>
                  <a:srgbClr val="7030A0"/>
                </a:solidFill>
              </a:rPr>
              <a:t>memoranda  - </a:t>
            </a:r>
            <a:r>
              <a:rPr lang="en-AU" altLang="en-US" sz="4800" dirty="0" smtClean="0">
                <a:solidFill>
                  <a:schemeClr val="tx1"/>
                </a:solidFill>
              </a:rPr>
              <a:t>written </a:t>
            </a:r>
            <a:r>
              <a:rPr lang="en-AU" altLang="en-US" sz="4800" dirty="0">
                <a:solidFill>
                  <a:schemeClr val="tx1"/>
                </a:solidFill>
              </a:rPr>
              <a:t>description of internal control policies and procedures</a:t>
            </a:r>
          </a:p>
          <a:p>
            <a:pPr marL="742950" indent="-742950">
              <a:spcBef>
                <a:spcPts val="1800"/>
              </a:spcBef>
              <a:buFont typeface="+mj-lt"/>
              <a:buAutoNum type="arabicPeriod"/>
            </a:pPr>
            <a:r>
              <a:rPr lang="en-US" altLang="en-US" sz="4800" dirty="0">
                <a:solidFill>
                  <a:srgbClr val="7030A0"/>
                </a:solidFill>
              </a:rPr>
              <a:t>F</a:t>
            </a:r>
            <a:r>
              <a:rPr lang="en-AU" altLang="en-US" sz="4800" dirty="0" err="1">
                <a:solidFill>
                  <a:srgbClr val="7030A0"/>
                </a:solidFill>
              </a:rPr>
              <a:t>lowcharts</a:t>
            </a:r>
            <a:endParaRPr lang="en-AU" altLang="en-US" sz="4800" dirty="0">
              <a:solidFill>
                <a:srgbClr val="7030A0"/>
              </a:solidFill>
            </a:endParaRPr>
          </a:p>
          <a:p>
            <a:endParaRPr lang="en-AU" sz="4800" dirty="0">
              <a:solidFill>
                <a:srgbClr val="7030A0"/>
              </a:solidFill>
            </a:endParaRPr>
          </a:p>
        </p:txBody>
      </p:sp>
      <p:sp>
        <p:nvSpPr>
          <p:cNvPr id="3" name="Slide Number Placeholder 2">
            <a:extLst>
              <a:ext uri="{FF2B5EF4-FFF2-40B4-BE49-F238E27FC236}">
                <a16:creationId xmlns:a16="http://schemas.microsoft.com/office/drawing/2014/main" id="{2B14B200-C885-46A2-9DFE-1F348E2216D8}"/>
              </a:ext>
            </a:extLst>
          </p:cNvPr>
          <p:cNvSpPr>
            <a:spLocks noGrp="1"/>
          </p:cNvSpPr>
          <p:nvPr>
            <p:ph type="sldNum" sz="quarter" idx="12"/>
          </p:nvPr>
        </p:nvSpPr>
        <p:spPr/>
        <p:txBody>
          <a:bodyPr/>
          <a:lstStyle/>
          <a:p>
            <a:fld id="{CE1B70CE-F4BC-4B6F-A663-B479B5E51611}" type="slidenum">
              <a:rPr lang="en-AU" noProof="0" smtClean="0"/>
              <a:pPr/>
              <a:t>30</a:t>
            </a:fld>
            <a:endParaRPr lang="en-AU" noProof="0" dirty="0"/>
          </a:p>
        </p:txBody>
      </p:sp>
      <p:sp>
        <p:nvSpPr>
          <p:cNvPr id="4" name="Title 3">
            <a:extLst>
              <a:ext uri="{FF2B5EF4-FFF2-40B4-BE49-F238E27FC236}">
                <a16:creationId xmlns:a16="http://schemas.microsoft.com/office/drawing/2014/main" id="{36F184FB-1C50-4462-9DB0-001B2BD646E0}"/>
              </a:ext>
            </a:extLst>
          </p:cNvPr>
          <p:cNvSpPr>
            <a:spLocks noGrp="1"/>
          </p:cNvSpPr>
          <p:nvPr>
            <p:ph type="title"/>
          </p:nvPr>
        </p:nvSpPr>
        <p:spPr>
          <a:xfrm>
            <a:off x="1936586" y="1241376"/>
            <a:ext cx="21242360" cy="1491516"/>
          </a:xfrm>
        </p:spPr>
        <p:txBody>
          <a:bodyPr/>
          <a:lstStyle/>
          <a:p>
            <a:r>
              <a:rPr lang="en-AU" altLang="en-US" sz="6600" dirty="0">
                <a:solidFill>
                  <a:srgbClr val="0070C0"/>
                </a:solidFill>
                <a:cs typeface="+mj-cs"/>
              </a:rPr>
              <a:t>Documenting the understanding of internal control</a:t>
            </a:r>
            <a:endParaRPr lang="en-AU" sz="6600" dirty="0">
              <a:solidFill>
                <a:srgbClr val="0070C0"/>
              </a:solidFill>
              <a:cs typeface="+mj-cs"/>
            </a:endParaRPr>
          </a:p>
        </p:txBody>
      </p:sp>
    </p:spTree>
    <p:extLst>
      <p:ext uri="{BB962C8B-B14F-4D97-AF65-F5344CB8AC3E}">
        <p14:creationId xmlns:p14="http://schemas.microsoft.com/office/powerpoint/2010/main" val="42060589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44AC14-1DD4-4891-A19B-5DC9400503BE}"/>
              </a:ext>
            </a:extLst>
          </p:cNvPr>
          <p:cNvSpPr>
            <a:spLocks noGrp="1"/>
          </p:cNvSpPr>
          <p:nvPr>
            <p:ph idx="1"/>
          </p:nvPr>
        </p:nvSpPr>
        <p:spPr>
          <a:xfrm>
            <a:off x="2254896" y="3401616"/>
            <a:ext cx="20469550" cy="8710706"/>
          </a:xfrm>
        </p:spPr>
        <p:txBody>
          <a:bodyPr/>
          <a:lstStyle/>
          <a:p>
            <a:pPr marL="742950" lvl="1" indent="-742950">
              <a:lnSpc>
                <a:spcPts val="5400"/>
              </a:lnSpc>
              <a:spcBef>
                <a:spcPts val="1200"/>
              </a:spcBef>
              <a:spcAft>
                <a:spcPts val="2400"/>
              </a:spcAft>
              <a:buClr>
                <a:srgbClr val="DD622B"/>
              </a:buClr>
              <a:buSzPct val="90000"/>
              <a:buFont typeface="Wingdings" panose="05000000000000000000" pitchFamily="2" charset="2"/>
              <a:buChar char="§"/>
            </a:pPr>
            <a:r>
              <a:rPr lang="en-AU" altLang="en-US" sz="4700" dirty="0"/>
              <a:t>After obtaining an understanding of the five components of internal control, the auditor assesses control risk for the assertions embodied in the account balance, transaction class and disclosure component of financial report.</a:t>
            </a:r>
          </a:p>
          <a:p>
            <a:pPr marL="742950" lvl="1" indent="-742950">
              <a:lnSpc>
                <a:spcPts val="5400"/>
              </a:lnSpc>
              <a:spcBef>
                <a:spcPts val="1200"/>
              </a:spcBef>
              <a:spcAft>
                <a:spcPts val="2400"/>
              </a:spcAft>
              <a:buClr>
                <a:srgbClr val="DD622B"/>
              </a:buClr>
              <a:buSzPct val="90000"/>
              <a:buFont typeface="Wingdings" panose="05000000000000000000" pitchFamily="2" charset="2"/>
              <a:buChar char="§"/>
            </a:pPr>
            <a:r>
              <a:rPr lang="en-AU" altLang="en-US" sz="4700" dirty="0"/>
              <a:t>The auditor must decide whether to assess control risk for a particular assertion as high or as less than high.</a:t>
            </a:r>
            <a:endParaRPr lang="en-US" altLang="en-US" sz="4700" dirty="0"/>
          </a:p>
          <a:p>
            <a:pPr marL="742950" lvl="1" indent="-742950">
              <a:lnSpc>
                <a:spcPts val="5400"/>
              </a:lnSpc>
              <a:spcBef>
                <a:spcPts val="1200"/>
              </a:spcBef>
              <a:spcAft>
                <a:spcPts val="2400"/>
              </a:spcAft>
              <a:buClr>
                <a:srgbClr val="DD622B"/>
              </a:buClr>
              <a:buSzPct val="90000"/>
              <a:buFont typeface="Wingdings" panose="05000000000000000000" pitchFamily="2" charset="2"/>
              <a:buChar char="§"/>
            </a:pPr>
            <a:endParaRPr lang="en-AU" sz="4700" dirty="0"/>
          </a:p>
        </p:txBody>
      </p:sp>
      <p:sp>
        <p:nvSpPr>
          <p:cNvPr id="3" name="Slide Number Placeholder 2">
            <a:extLst>
              <a:ext uri="{FF2B5EF4-FFF2-40B4-BE49-F238E27FC236}">
                <a16:creationId xmlns:a16="http://schemas.microsoft.com/office/drawing/2014/main" id="{708BB84E-5CD7-4203-ABBA-B189218F298F}"/>
              </a:ext>
            </a:extLst>
          </p:cNvPr>
          <p:cNvSpPr>
            <a:spLocks noGrp="1"/>
          </p:cNvSpPr>
          <p:nvPr>
            <p:ph type="sldNum" sz="quarter" idx="12"/>
          </p:nvPr>
        </p:nvSpPr>
        <p:spPr/>
        <p:txBody>
          <a:bodyPr/>
          <a:lstStyle/>
          <a:p>
            <a:fld id="{CE1B70CE-F4BC-4B6F-A663-B479B5E51611}" type="slidenum">
              <a:rPr lang="en-AU" noProof="0" smtClean="0"/>
              <a:pPr/>
              <a:t>31</a:t>
            </a:fld>
            <a:endParaRPr lang="en-AU" noProof="0" dirty="0"/>
          </a:p>
        </p:txBody>
      </p:sp>
      <p:sp>
        <p:nvSpPr>
          <p:cNvPr id="4" name="Title 3">
            <a:extLst>
              <a:ext uri="{FF2B5EF4-FFF2-40B4-BE49-F238E27FC236}">
                <a16:creationId xmlns:a16="http://schemas.microsoft.com/office/drawing/2014/main" id="{4F0ABFB2-42B5-4705-8EA2-A654E0D34BE6}"/>
              </a:ext>
            </a:extLst>
          </p:cNvPr>
          <p:cNvSpPr>
            <a:spLocks noGrp="1"/>
          </p:cNvSpPr>
          <p:nvPr>
            <p:ph type="title"/>
          </p:nvPr>
        </p:nvSpPr>
        <p:spPr>
          <a:xfrm>
            <a:off x="1606824" y="1385392"/>
            <a:ext cx="18336313" cy="1491516"/>
          </a:xfrm>
        </p:spPr>
        <p:txBody>
          <a:bodyPr/>
          <a:lstStyle/>
          <a:p>
            <a:pPr algn="ctr"/>
            <a:r>
              <a:rPr lang="en-AU" altLang="en-US" sz="6600" dirty="0">
                <a:solidFill>
                  <a:srgbClr val="0070C0"/>
                </a:solidFill>
                <a:cs typeface="+mj-cs"/>
              </a:rPr>
              <a:t>Assessing control risk</a:t>
            </a:r>
            <a:endParaRPr lang="en-AU" sz="6600" dirty="0">
              <a:solidFill>
                <a:srgbClr val="0070C0"/>
              </a:solidFill>
              <a:cs typeface="+mj-cs"/>
            </a:endParaRPr>
          </a:p>
        </p:txBody>
      </p:sp>
    </p:spTree>
    <p:extLst>
      <p:ext uri="{BB962C8B-B14F-4D97-AF65-F5344CB8AC3E}">
        <p14:creationId xmlns:p14="http://schemas.microsoft.com/office/powerpoint/2010/main" val="19883123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346B7B5-2FC4-498B-9218-09F4FF744867}"/>
              </a:ext>
            </a:extLst>
          </p:cNvPr>
          <p:cNvSpPr>
            <a:spLocks noGrp="1"/>
          </p:cNvSpPr>
          <p:nvPr>
            <p:ph idx="1"/>
          </p:nvPr>
        </p:nvSpPr>
        <p:spPr>
          <a:xfrm>
            <a:off x="2451642" y="3049190"/>
            <a:ext cx="18336313" cy="8710706"/>
          </a:xfrm>
        </p:spPr>
        <p:txBody>
          <a:bodyPr/>
          <a:lstStyle/>
          <a:p>
            <a:pPr marL="742950" lvl="1" indent="-742950">
              <a:lnSpc>
                <a:spcPts val="5400"/>
              </a:lnSpc>
              <a:spcBef>
                <a:spcPts val="1200"/>
              </a:spcBef>
              <a:spcAft>
                <a:spcPts val="2400"/>
              </a:spcAft>
              <a:buClr>
                <a:srgbClr val="DD622B"/>
              </a:buClr>
              <a:buSzPct val="90000"/>
              <a:buFont typeface="Wingdings" panose="05000000000000000000" pitchFamily="2" charset="2"/>
              <a:buChar char="§"/>
            </a:pPr>
            <a:r>
              <a:rPr lang="en-US" altLang="en-US" sz="4700" dirty="0"/>
              <a:t>The auditor may assess control risk as high because the entity</a:t>
            </a:r>
            <a:r>
              <a:rPr lang="en-AU" altLang="en-US" sz="4700" dirty="0"/>
              <a:t>’</a:t>
            </a:r>
            <a:r>
              <a:rPr lang="en-US" altLang="ja-JP" sz="4700" dirty="0"/>
              <a:t>s internal control policies and procedures in the area:</a:t>
            </a:r>
          </a:p>
          <a:p>
            <a:pPr marL="3163500" lvl="7" indent="-571500">
              <a:lnSpc>
                <a:spcPct val="150000"/>
              </a:lnSpc>
              <a:spcBef>
                <a:spcPts val="1200"/>
              </a:spcBef>
            </a:pPr>
            <a:r>
              <a:rPr lang="en-US" altLang="en-US" sz="4000" dirty="0"/>
              <a:t>are poor and do not support less than a high assessment</a:t>
            </a:r>
          </a:p>
          <a:p>
            <a:pPr marL="3163500" lvl="7" indent="-571500">
              <a:lnSpc>
                <a:spcPct val="150000"/>
              </a:lnSpc>
              <a:spcBef>
                <a:spcPts val="1200"/>
              </a:spcBef>
            </a:pPr>
            <a:r>
              <a:rPr lang="en-US" altLang="en-US" sz="4000" dirty="0"/>
              <a:t>may be effective, but the audit tests would be more time consuming than performing direct substantive tests</a:t>
            </a:r>
          </a:p>
          <a:p>
            <a:pPr marL="3163500" lvl="7" indent="-571500">
              <a:lnSpc>
                <a:spcPct val="150000"/>
              </a:lnSpc>
              <a:spcBef>
                <a:spcPts val="1200"/>
              </a:spcBef>
            </a:pPr>
            <a:r>
              <a:rPr lang="en-US" altLang="en-US" sz="4000" dirty="0"/>
              <a:t>do not pertain to the particular assertion.</a:t>
            </a:r>
          </a:p>
          <a:p>
            <a:pPr lvl="5">
              <a:lnSpc>
                <a:spcPct val="150000"/>
              </a:lnSpc>
            </a:pPr>
            <a:endParaRPr lang="en-AU" dirty="0"/>
          </a:p>
        </p:txBody>
      </p:sp>
      <p:sp>
        <p:nvSpPr>
          <p:cNvPr id="3" name="Slide Number Placeholder 2">
            <a:extLst>
              <a:ext uri="{FF2B5EF4-FFF2-40B4-BE49-F238E27FC236}">
                <a16:creationId xmlns:a16="http://schemas.microsoft.com/office/drawing/2014/main" id="{10DC58C1-D099-4AE3-AFF6-29982FB4E067}"/>
              </a:ext>
            </a:extLst>
          </p:cNvPr>
          <p:cNvSpPr>
            <a:spLocks noGrp="1"/>
          </p:cNvSpPr>
          <p:nvPr>
            <p:ph type="sldNum" sz="quarter" idx="12"/>
          </p:nvPr>
        </p:nvSpPr>
        <p:spPr/>
        <p:txBody>
          <a:bodyPr/>
          <a:lstStyle/>
          <a:p>
            <a:fld id="{CE1B70CE-F4BC-4B6F-A663-B479B5E51611}" type="slidenum">
              <a:rPr lang="en-AU" noProof="0" smtClean="0"/>
              <a:pPr/>
              <a:t>32</a:t>
            </a:fld>
            <a:endParaRPr lang="en-AU" noProof="0" dirty="0"/>
          </a:p>
        </p:txBody>
      </p:sp>
      <p:sp>
        <p:nvSpPr>
          <p:cNvPr id="4" name="Title 3">
            <a:extLst>
              <a:ext uri="{FF2B5EF4-FFF2-40B4-BE49-F238E27FC236}">
                <a16:creationId xmlns:a16="http://schemas.microsoft.com/office/drawing/2014/main" id="{ACC57249-FA50-4229-85F8-184085F670CF}"/>
              </a:ext>
            </a:extLst>
          </p:cNvPr>
          <p:cNvSpPr>
            <a:spLocks noGrp="1"/>
          </p:cNvSpPr>
          <p:nvPr>
            <p:ph type="title"/>
          </p:nvPr>
        </p:nvSpPr>
        <p:spPr>
          <a:xfrm>
            <a:off x="3479032" y="1025352"/>
            <a:ext cx="18336313" cy="1491516"/>
          </a:xfrm>
        </p:spPr>
        <p:txBody>
          <a:bodyPr/>
          <a:lstStyle/>
          <a:p>
            <a:r>
              <a:rPr lang="en-AU" altLang="en-US" sz="6600" dirty="0">
                <a:solidFill>
                  <a:srgbClr val="0070C0"/>
                </a:solidFill>
                <a:cs typeface="+mj-cs"/>
              </a:rPr>
              <a:t>Assessment of control risk as high</a:t>
            </a:r>
            <a:endParaRPr lang="en-AU" sz="6600" dirty="0">
              <a:solidFill>
                <a:srgbClr val="0070C0"/>
              </a:solidFill>
              <a:cs typeface="+mj-cs"/>
            </a:endParaRPr>
          </a:p>
        </p:txBody>
      </p:sp>
    </p:spTree>
    <p:extLst>
      <p:ext uri="{BB962C8B-B14F-4D97-AF65-F5344CB8AC3E}">
        <p14:creationId xmlns:p14="http://schemas.microsoft.com/office/powerpoint/2010/main" val="19637261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04EBEFE-A591-4EF8-9906-1976B68939CB}"/>
              </a:ext>
            </a:extLst>
          </p:cNvPr>
          <p:cNvSpPr>
            <a:spLocks noGrp="1"/>
          </p:cNvSpPr>
          <p:nvPr>
            <p:ph idx="1"/>
          </p:nvPr>
        </p:nvSpPr>
        <p:spPr>
          <a:xfrm>
            <a:off x="1822848" y="3049190"/>
            <a:ext cx="19874208" cy="8710706"/>
          </a:xfrm>
        </p:spPr>
        <p:txBody>
          <a:bodyPr/>
          <a:lstStyle/>
          <a:p>
            <a:pPr marL="742950" lvl="1" indent="-742950">
              <a:lnSpc>
                <a:spcPts val="5400"/>
              </a:lnSpc>
              <a:spcBef>
                <a:spcPts val="1200"/>
              </a:spcBef>
              <a:spcAft>
                <a:spcPts val="2400"/>
              </a:spcAft>
              <a:buClr>
                <a:srgbClr val="DD622B"/>
              </a:buClr>
              <a:buSzPct val="90000"/>
              <a:buFont typeface="Wingdings" panose="05000000000000000000" pitchFamily="2" charset="2"/>
              <a:buChar char="§"/>
            </a:pPr>
            <a:r>
              <a:rPr lang="en-US" altLang="en-US" sz="4700" dirty="0"/>
              <a:t>The auditor may decide to assess control risk as less than high when it improves audit efficiency.</a:t>
            </a:r>
          </a:p>
          <a:p>
            <a:pPr marL="742950" lvl="1" indent="-742950">
              <a:lnSpc>
                <a:spcPts val="5400"/>
              </a:lnSpc>
              <a:spcBef>
                <a:spcPts val="1200"/>
              </a:spcBef>
              <a:spcAft>
                <a:spcPts val="2400"/>
              </a:spcAft>
              <a:buClr>
                <a:srgbClr val="DD622B"/>
              </a:buClr>
              <a:buSzPct val="90000"/>
              <a:buFont typeface="Wingdings" panose="05000000000000000000" pitchFamily="2" charset="2"/>
              <a:buChar char="§"/>
            </a:pPr>
            <a:r>
              <a:rPr lang="en-US" altLang="en-US" sz="4700" dirty="0"/>
              <a:t>If the auditor assesses control risk as less than high, the auditor must obtain sufficient evidence to support that level.</a:t>
            </a:r>
          </a:p>
          <a:p>
            <a:pPr marL="1867500" lvl="4" indent="-571500">
              <a:spcBef>
                <a:spcPts val="1200"/>
              </a:spcBef>
            </a:pPr>
            <a:r>
              <a:rPr lang="en-US" altLang="en-US" sz="4000" dirty="0"/>
              <a:t>First, the auditor identifies specific control activities that are likely to prevent or detect material misstatements.</a:t>
            </a:r>
          </a:p>
          <a:p>
            <a:pPr marL="1867500" lvl="4" indent="-571500">
              <a:spcBef>
                <a:spcPts val="1200"/>
              </a:spcBef>
            </a:pPr>
            <a:r>
              <a:rPr lang="en-US" altLang="en-US" sz="4000" dirty="0"/>
              <a:t>Next, the auditor performs tests of controls to evaluate the effectiveness of these control activities.</a:t>
            </a:r>
          </a:p>
          <a:p>
            <a:pPr marL="742950" lvl="1" indent="-742950">
              <a:lnSpc>
                <a:spcPts val="5400"/>
              </a:lnSpc>
              <a:spcBef>
                <a:spcPts val="1200"/>
              </a:spcBef>
              <a:spcAft>
                <a:spcPts val="2400"/>
              </a:spcAft>
              <a:buClr>
                <a:srgbClr val="DD622B"/>
              </a:buClr>
              <a:buSzPct val="90000"/>
              <a:buFont typeface="Wingdings" panose="05000000000000000000" pitchFamily="2" charset="2"/>
              <a:buChar char="§"/>
            </a:pPr>
            <a:r>
              <a:rPr lang="en-US" altLang="en-US" sz="4700" dirty="0"/>
              <a:t>This process is followed for each account balance or transaction class material to the financial report. </a:t>
            </a:r>
          </a:p>
          <a:p>
            <a:endParaRPr lang="en-AU" dirty="0"/>
          </a:p>
        </p:txBody>
      </p:sp>
      <p:sp>
        <p:nvSpPr>
          <p:cNvPr id="3" name="Slide Number Placeholder 2">
            <a:extLst>
              <a:ext uri="{FF2B5EF4-FFF2-40B4-BE49-F238E27FC236}">
                <a16:creationId xmlns:a16="http://schemas.microsoft.com/office/drawing/2014/main" id="{D8DC2271-068B-48D3-B3F0-ECD1B0279FAE}"/>
              </a:ext>
            </a:extLst>
          </p:cNvPr>
          <p:cNvSpPr>
            <a:spLocks noGrp="1"/>
          </p:cNvSpPr>
          <p:nvPr>
            <p:ph type="sldNum" sz="quarter" idx="12"/>
          </p:nvPr>
        </p:nvSpPr>
        <p:spPr/>
        <p:txBody>
          <a:bodyPr/>
          <a:lstStyle/>
          <a:p>
            <a:fld id="{CE1B70CE-F4BC-4B6F-A663-B479B5E51611}" type="slidenum">
              <a:rPr lang="en-AU" noProof="0" smtClean="0"/>
              <a:pPr/>
              <a:t>33</a:t>
            </a:fld>
            <a:endParaRPr lang="en-AU" noProof="0" dirty="0"/>
          </a:p>
        </p:txBody>
      </p:sp>
      <p:sp>
        <p:nvSpPr>
          <p:cNvPr id="4" name="Title 3">
            <a:extLst>
              <a:ext uri="{FF2B5EF4-FFF2-40B4-BE49-F238E27FC236}">
                <a16:creationId xmlns:a16="http://schemas.microsoft.com/office/drawing/2014/main" id="{BA1BB52B-E722-4707-A42A-05E612A03EDC}"/>
              </a:ext>
            </a:extLst>
          </p:cNvPr>
          <p:cNvSpPr>
            <a:spLocks noGrp="1"/>
          </p:cNvSpPr>
          <p:nvPr>
            <p:ph type="title"/>
          </p:nvPr>
        </p:nvSpPr>
        <p:spPr>
          <a:xfrm>
            <a:off x="2417412" y="1169368"/>
            <a:ext cx="18336313" cy="1491516"/>
          </a:xfrm>
        </p:spPr>
        <p:txBody>
          <a:bodyPr/>
          <a:lstStyle/>
          <a:p>
            <a:r>
              <a:rPr lang="en-AU" altLang="en-US" sz="6600" dirty="0">
                <a:solidFill>
                  <a:srgbClr val="0070C0"/>
                </a:solidFill>
                <a:cs typeface="+mj-cs"/>
              </a:rPr>
              <a:t>Assessing control risk as less than high</a:t>
            </a:r>
            <a:endParaRPr lang="en-AU" sz="6600" dirty="0">
              <a:solidFill>
                <a:srgbClr val="0070C0"/>
              </a:solidFill>
              <a:cs typeface="+mj-cs"/>
            </a:endParaRPr>
          </a:p>
        </p:txBody>
      </p:sp>
    </p:spTree>
    <p:extLst>
      <p:ext uri="{BB962C8B-B14F-4D97-AF65-F5344CB8AC3E}">
        <p14:creationId xmlns:p14="http://schemas.microsoft.com/office/powerpoint/2010/main" val="17636522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E32DD-C67B-4AB0-8244-EEDC34C6279A}"/>
              </a:ext>
            </a:extLst>
          </p:cNvPr>
          <p:cNvSpPr>
            <a:spLocks noGrp="1"/>
          </p:cNvSpPr>
          <p:nvPr>
            <p:ph type="title"/>
          </p:nvPr>
        </p:nvSpPr>
        <p:spPr>
          <a:xfrm>
            <a:off x="1408222" y="1199244"/>
            <a:ext cx="21746416" cy="1491516"/>
          </a:xfrm>
        </p:spPr>
        <p:txBody>
          <a:bodyPr/>
          <a:lstStyle/>
          <a:p>
            <a:r>
              <a:rPr lang="en-AU" altLang="en-US" sz="6600" b="0" dirty="0">
                <a:solidFill>
                  <a:schemeClr val="tx1"/>
                </a:solidFill>
                <a:cs typeface="+mj-cs"/>
              </a:rPr>
              <a:t>Evaluating effectiveness of control activities for sales</a:t>
            </a:r>
            <a:endParaRPr lang="en-AU" sz="6600" b="0" dirty="0">
              <a:solidFill>
                <a:schemeClr val="tx1"/>
              </a:solidFill>
              <a:cs typeface="+mj-cs"/>
            </a:endParaRPr>
          </a:p>
        </p:txBody>
      </p:sp>
      <p:sp>
        <p:nvSpPr>
          <p:cNvPr id="3" name="Slide Number Placeholder 2">
            <a:extLst>
              <a:ext uri="{FF2B5EF4-FFF2-40B4-BE49-F238E27FC236}">
                <a16:creationId xmlns:a16="http://schemas.microsoft.com/office/drawing/2014/main" id="{20F13CF0-0E10-4329-A45E-483E1D6B31F4}"/>
              </a:ext>
            </a:extLst>
          </p:cNvPr>
          <p:cNvSpPr>
            <a:spLocks noGrp="1"/>
          </p:cNvSpPr>
          <p:nvPr>
            <p:ph type="sldNum" sz="quarter" idx="12"/>
          </p:nvPr>
        </p:nvSpPr>
        <p:spPr/>
        <p:txBody>
          <a:bodyPr/>
          <a:lstStyle/>
          <a:p>
            <a:fld id="{CE1B70CE-F4BC-4B6F-A663-B479B5E51611}" type="slidenum">
              <a:rPr lang="en-AU" noProof="0" smtClean="0"/>
              <a:pPr/>
              <a:t>34</a:t>
            </a:fld>
            <a:endParaRPr lang="en-AU" noProof="0" dirty="0"/>
          </a:p>
        </p:txBody>
      </p:sp>
      <p:pic>
        <p:nvPicPr>
          <p:cNvPr id="5" name="Picture 4">
            <a:extLst>
              <a:ext uri="{FF2B5EF4-FFF2-40B4-BE49-F238E27FC236}">
                <a16:creationId xmlns:a16="http://schemas.microsoft.com/office/drawing/2014/main" id="{94AC394B-B472-4B14-8EA8-E14D73EE95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335016" y="2655686"/>
            <a:ext cx="17192401" cy="887246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4919192" y="11706390"/>
            <a:ext cx="18024648"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3595295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932663-380B-4411-8519-416533492085}"/>
              </a:ext>
            </a:extLst>
          </p:cNvPr>
          <p:cNvSpPr>
            <a:spLocks noGrp="1"/>
          </p:cNvSpPr>
          <p:nvPr>
            <p:ph idx="1"/>
          </p:nvPr>
        </p:nvSpPr>
        <p:spPr>
          <a:xfrm>
            <a:off x="2398912" y="2833190"/>
            <a:ext cx="18336313" cy="8710706"/>
          </a:xfrm>
        </p:spPr>
        <p:txBody>
          <a:bodyPr/>
          <a:lstStyle/>
          <a:p>
            <a:pPr marL="742950" lvl="1" indent="-742950">
              <a:lnSpc>
                <a:spcPts val="5400"/>
              </a:lnSpc>
              <a:spcBef>
                <a:spcPts val="1200"/>
              </a:spcBef>
              <a:spcAft>
                <a:spcPts val="2400"/>
              </a:spcAft>
              <a:buClr>
                <a:srgbClr val="DD622B"/>
              </a:buClr>
              <a:buSzPct val="90000"/>
              <a:buFont typeface="Wingdings" panose="05000000000000000000" pitchFamily="2" charset="2"/>
              <a:buChar char="§"/>
            </a:pPr>
            <a:r>
              <a:rPr lang="en-US" altLang="en-US" sz="4700" dirty="0"/>
              <a:t>If control risk is assessed as less than high, evidence is needed to support the conclusion that </a:t>
            </a:r>
            <a:r>
              <a:rPr lang="en-AU" altLang="en-US" sz="4700" dirty="0"/>
              <a:t>specific policies and </a:t>
            </a:r>
            <a:r>
              <a:rPr lang="en-US" altLang="en-US" sz="4700" dirty="0"/>
              <a:t>procedures that are likely to prevent or detect misstatements are effective.</a:t>
            </a:r>
          </a:p>
          <a:p>
            <a:pPr marL="742950" lvl="1" indent="-742950">
              <a:lnSpc>
                <a:spcPts val="5400"/>
              </a:lnSpc>
              <a:spcBef>
                <a:spcPts val="1200"/>
              </a:spcBef>
              <a:spcAft>
                <a:spcPts val="2400"/>
              </a:spcAft>
              <a:buClr>
                <a:srgbClr val="DD622B"/>
              </a:buClr>
              <a:buSzPct val="90000"/>
              <a:buFont typeface="Wingdings" panose="05000000000000000000" pitchFamily="2" charset="2"/>
              <a:buChar char="§"/>
            </a:pPr>
            <a:r>
              <a:rPr lang="en-AU" altLang="en-US" sz="4700" dirty="0"/>
              <a:t>The evidence should demonstrate both:</a:t>
            </a:r>
          </a:p>
          <a:p>
            <a:pPr marL="1003500" lvl="2" indent="-571500"/>
            <a:r>
              <a:rPr lang="en-US" altLang="en-US" sz="4000" dirty="0"/>
              <a:t>the effectiveness of the design of the policies and procedures</a:t>
            </a:r>
          </a:p>
          <a:p>
            <a:pPr marL="1003500" lvl="2" indent="-571500"/>
            <a:r>
              <a:rPr lang="en-US" altLang="en-US" sz="4000" dirty="0"/>
              <a:t>the operating effectiveness of the policies and procedures, that is, their consistent and </a:t>
            </a:r>
            <a:r>
              <a:rPr lang="en-AU" altLang="en-US" sz="4000" dirty="0"/>
              <a:t>proper application.</a:t>
            </a:r>
          </a:p>
          <a:p>
            <a:pPr marL="742950" lvl="1" indent="-742950">
              <a:lnSpc>
                <a:spcPts val="5400"/>
              </a:lnSpc>
              <a:spcBef>
                <a:spcPts val="1200"/>
              </a:spcBef>
              <a:spcAft>
                <a:spcPts val="2400"/>
              </a:spcAft>
              <a:buClr>
                <a:srgbClr val="DD622B"/>
              </a:buClr>
              <a:buSzPct val="90000"/>
              <a:buFont typeface="Wingdings" panose="05000000000000000000" pitchFamily="2" charset="2"/>
              <a:buChar char="§"/>
            </a:pPr>
            <a:r>
              <a:rPr lang="en-US" altLang="en-US" sz="4700" dirty="0"/>
              <a:t>The evidence necessary to support a specific level of control risk is a matter of audit judgment.</a:t>
            </a:r>
          </a:p>
          <a:p>
            <a:endParaRPr lang="en-AU" dirty="0"/>
          </a:p>
        </p:txBody>
      </p:sp>
      <p:sp>
        <p:nvSpPr>
          <p:cNvPr id="3" name="Slide Number Placeholder 2">
            <a:extLst>
              <a:ext uri="{FF2B5EF4-FFF2-40B4-BE49-F238E27FC236}">
                <a16:creationId xmlns:a16="http://schemas.microsoft.com/office/drawing/2014/main" id="{63F052CA-2A32-48FE-8F51-F948DF22A486}"/>
              </a:ext>
            </a:extLst>
          </p:cNvPr>
          <p:cNvSpPr>
            <a:spLocks noGrp="1"/>
          </p:cNvSpPr>
          <p:nvPr>
            <p:ph type="sldNum" sz="quarter" idx="12"/>
          </p:nvPr>
        </p:nvSpPr>
        <p:spPr/>
        <p:txBody>
          <a:bodyPr/>
          <a:lstStyle/>
          <a:p>
            <a:fld id="{CE1B70CE-F4BC-4B6F-A663-B479B5E51611}" type="slidenum">
              <a:rPr lang="en-AU" noProof="0" smtClean="0"/>
              <a:pPr/>
              <a:t>35</a:t>
            </a:fld>
            <a:endParaRPr lang="en-AU" noProof="0" dirty="0"/>
          </a:p>
        </p:txBody>
      </p:sp>
      <p:sp>
        <p:nvSpPr>
          <p:cNvPr id="4" name="Title 3">
            <a:extLst>
              <a:ext uri="{FF2B5EF4-FFF2-40B4-BE49-F238E27FC236}">
                <a16:creationId xmlns:a16="http://schemas.microsoft.com/office/drawing/2014/main" id="{CC3D1707-D732-4550-9BE1-750505A6EEB6}"/>
              </a:ext>
            </a:extLst>
          </p:cNvPr>
          <p:cNvSpPr>
            <a:spLocks noGrp="1"/>
          </p:cNvSpPr>
          <p:nvPr>
            <p:ph type="title"/>
          </p:nvPr>
        </p:nvSpPr>
        <p:spPr>
          <a:xfrm>
            <a:off x="1966864" y="1097360"/>
            <a:ext cx="18336313" cy="1491516"/>
          </a:xfrm>
        </p:spPr>
        <p:txBody>
          <a:bodyPr/>
          <a:lstStyle/>
          <a:p>
            <a:pPr algn="ctr"/>
            <a:r>
              <a:rPr lang="en-AU" altLang="en-US" sz="6600" dirty="0">
                <a:solidFill>
                  <a:srgbClr val="0070C0"/>
                </a:solidFill>
                <a:cs typeface="+mj-cs"/>
              </a:rPr>
              <a:t>Tests of controls</a:t>
            </a:r>
            <a:endParaRPr lang="en-AU" sz="6600" dirty="0">
              <a:solidFill>
                <a:srgbClr val="0070C0"/>
              </a:solidFill>
              <a:cs typeface="+mj-cs"/>
            </a:endParaRPr>
          </a:p>
        </p:txBody>
      </p:sp>
    </p:spTree>
    <p:extLst>
      <p:ext uri="{BB962C8B-B14F-4D97-AF65-F5344CB8AC3E}">
        <p14:creationId xmlns:p14="http://schemas.microsoft.com/office/powerpoint/2010/main" val="32014114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2CF606E-C05F-4EC2-83F4-8143334ACC74}"/>
              </a:ext>
            </a:extLst>
          </p:cNvPr>
          <p:cNvSpPr>
            <a:spLocks noGrp="1"/>
          </p:cNvSpPr>
          <p:nvPr>
            <p:ph idx="1"/>
          </p:nvPr>
        </p:nvSpPr>
        <p:spPr>
          <a:xfrm>
            <a:off x="2758952" y="3473624"/>
            <a:ext cx="18336313" cy="8710706"/>
          </a:xfrm>
        </p:spPr>
        <p:txBody>
          <a:bodyPr/>
          <a:lstStyle/>
          <a:p>
            <a:pPr marL="742950" lvl="1" indent="-742950">
              <a:lnSpc>
                <a:spcPts val="5400"/>
              </a:lnSpc>
              <a:spcBef>
                <a:spcPts val="1200"/>
              </a:spcBef>
              <a:spcAft>
                <a:spcPts val="2400"/>
              </a:spcAft>
              <a:buClr>
                <a:srgbClr val="DD622B"/>
              </a:buClr>
              <a:buSzPct val="90000"/>
              <a:buFont typeface="Wingdings" panose="05000000000000000000" pitchFamily="2" charset="2"/>
              <a:buChar char="§"/>
            </a:pPr>
            <a:r>
              <a:rPr lang="en-US" altLang="en-US" sz="4700" dirty="0"/>
              <a:t>Auditor</a:t>
            </a:r>
            <a:r>
              <a:rPr lang="en-AU" altLang="en-US" sz="4700" dirty="0"/>
              <a:t>’</a:t>
            </a:r>
            <a:r>
              <a:rPr lang="en-US" altLang="ja-JP" sz="4700" dirty="0"/>
              <a:t>s assessment of control risk is used in planning substantive tests for the various assertions within the </a:t>
            </a:r>
            <a:r>
              <a:rPr lang="en-AU" altLang="ja-JP" sz="4700" dirty="0"/>
              <a:t>transaction classes or account balances.</a:t>
            </a:r>
          </a:p>
          <a:p>
            <a:pPr marL="742950" lvl="1" indent="-742950">
              <a:lnSpc>
                <a:spcPts val="5400"/>
              </a:lnSpc>
              <a:spcBef>
                <a:spcPts val="1200"/>
              </a:spcBef>
              <a:spcAft>
                <a:spcPts val="2400"/>
              </a:spcAft>
              <a:buClr>
                <a:srgbClr val="DD622B"/>
              </a:buClr>
              <a:buSzPct val="90000"/>
              <a:buFont typeface="Wingdings" panose="05000000000000000000" pitchFamily="2" charset="2"/>
              <a:buChar char="§"/>
            </a:pPr>
            <a:r>
              <a:rPr lang="en-US" altLang="en-US" sz="4700" dirty="0"/>
              <a:t>The higher the level of assessed control risk, the lower the level of reliance placed on the internal control and the more assurance the auditor must </a:t>
            </a:r>
            <a:r>
              <a:rPr lang="en-AU" altLang="en-US" sz="4700" dirty="0"/>
              <a:t>obtain from substantive tests.</a:t>
            </a:r>
          </a:p>
          <a:p>
            <a:endParaRPr lang="en-AU" dirty="0"/>
          </a:p>
        </p:txBody>
      </p:sp>
      <p:sp>
        <p:nvSpPr>
          <p:cNvPr id="3" name="Slide Number Placeholder 2">
            <a:extLst>
              <a:ext uri="{FF2B5EF4-FFF2-40B4-BE49-F238E27FC236}">
                <a16:creationId xmlns:a16="http://schemas.microsoft.com/office/drawing/2014/main" id="{852F3C8B-0A94-4743-9869-D7460036A91E}"/>
              </a:ext>
            </a:extLst>
          </p:cNvPr>
          <p:cNvSpPr>
            <a:spLocks noGrp="1"/>
          </p:cNvSpPr>
          <p:nvPr>
            <p:ph type="sldNum" sz="quarter" idx="12"/>
          </p:nvPr>
        </p:nvSpPr>
        <p:spPr/>
        <p:txBody>
          <a:bodyPr/>
          <a:lstStyle/>
          <a:p>
            <a:fld id="{CE1B70CE-F4BC-4B6F-A663-B479B5E51611}" type="slidenum">
              <a:rPr lang="en-AU" noProof="0" smtClean="0"/>
              <a:pPr/>
              <a:t>36</a:t>
            </a:fld>
            <a:endParaRPr lang="en-AU" noProof="0" dirty="0"/>
          </a:p>
        </p:txBody>
      </p:sp>
      <p:sp>
        <p:nvSpPr>
          <p:cNvPr id="4" name="Title 3">
            <a:extLst>
              <a:ext uri="{FF2B5EF4-FFF2-40B4-BE49-F238E27FC236}">
                <a16:creationId xmlns:a16="http://schemas.microsoft.com/office/drawing/2014/main" id="{8512DF19-3526-4E70-9059-0A87BE267C66}"/>
              </a:ext>
            </a:extLst>
          </p:cNvPr>
          <p:cNvSpPr>
            <a:spLocks noGrp="1"/>
          </p:cNvSpPr>
          <p:nvPr>
            <p:ph type="title"/>
          </p:nvPr>
        </p:nvSpPr>
        <p:spPr>
          <a:xfrm>
            <a:off x="2182888" y="1457400"/>
            <a:ext cx="18336313" cy="1491516"/>
          </a:xfrm>
        </p:spPr>
        <p:txBody>
          <a:bodyPr/>
          <a:lstStyle/>
          <a:p>
            <a:pPr algn="ctr"/>
            <a:r>
              <a:rPr lang="en-AU" altLang="en-US" sz="6600" dirty="0">
                <a:solidFill>
                  <a:srgbClr val="0070C0"/>
                </a:solidFill>
                <a:cs typeface="+mj-cs"/>
              </a:rPr>
              <a:t>Effect on design of substantive tests</a:t>
            </a:r>
            <a:endParaRPr lang="en-AU" sz="6600" dirty="0">
              <a:solidFill>
                <a:srgbClr val="0070C0"/>
              </a:solidFill>
              <a:cs typeface="+mj-cs"/>
            </a:endParaRPr>
          </a:p>
        </p:txBody>
      </p:sp>
    </p:spTree>
    <p:extLst>
      <p:ext uri="{BB962C8B-B14F-4D97-AF65-F5344CB8AC3E}">
        <p14:creationId xmlns:p14="http://schemas.microsoft.com/office/powerpoint/2010/main" val="1101512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1AB16BD-CDFD-4CC7-8DCD-772B916866B6}"/>
              </a:ext>
            </a:extLst>
          </p:cNvPr>
          <p:cNvSpPr>
            <a:spLocks noGrp="1"/>
          </p:cNvSpPr>
          <p:nvPr>
            <p:ph type="body" sz="quarter" idx="15"/>
          </p:nvPr>
        </p:nvSpPr>
        <p:spPr/>
        <p:txBody>
          <a:bodyPr/>
          <a:lstStyle/>
          <a:p>
            <a:r>
              <a:rPr lang="en-AU" altLang="en-US" sz="9600" dirty="0" smtClean="0"/>
              <a:t>              LO 6.5</a:t>
            </a:r>
          </a:p>
          <a:p>
            <a:r>
              <a:rPr lang="en-AU" altLang="en-US" sz="9600" dirty="0"/>
              <a:t> </a:t>
            </a:r>
            <a:r>
              <a:rPr lang="en-AU" altLang="en-US" sz="9600" dirty="0" smtClean="0"/>
              <a:t>      </a:t>
            </a:r>
            <a:r>
              <a:rPr lang="en-AU" altLang="en-US" sz="9600" dirty="0" smtClean="0"/>
              <a:t> </a:t>
            </a:r>
            <a:r>
              <a:rPr lang="en-AU" altLang="en-US" sz="9600" dirty="0"/>
              <a:t>Computerised </a:t>
            </a:r>
            <a:r>
              <a:rPr lang="en-AU" altLang="en-US" sz="9600" dirty="0" smtClean="0"/>
              <a:t>Systems</a:t>
            </a:r>
            <a:endParaRPr lang="en-AU" dirty="0"/>
          </a:p>
        </p:txBody>
      </p:sp>
    </p:spTree>
    <p:extLst>
      <p:ext uri="{BB962C8B-B14F-4D97-AF65-F5344CB8AC3E}">
        <p14:creationId xmlns:p14="http://schemas.microsoft.com/office/powerpoint/2010/main" val="3775773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B13D92-EA57-41B1-BDEE-A8557835F02E}"/>
              </a:ext>
            </a:extLst>
          </p:cNvPr>
          <p:cNvSpPr>
            <a:spLocks noGrp="1"/>
          </p:cNvSpPr>
          <p:nvPr>
            <p:ph idx="1"/>
          </p:nvPr>
        </p:nvSpPr>
        <p:spPr>
          <a:xfrm>
            <a:off x="1678832" y="3617640"/>
            <a:ext cx="20378265" cy="8710706"/>
          </a:xfrm>
        </p:spPr>
        <p:txBody>
          <a:bodyPr/>
          <a:lstStyle/>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US" altLang="en-US" sz="4700" dirty="0"/>
              <a:t>ASA/ISA 315.18 requires the auditor to have an understanding of the information system, including the related business processes. </a:t>
            </a:r>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US" altLang="en-US" sz="4700" dirty="0"/>
              <a:t>Many auditors now use what is known as the COBIT (control objectives for information and related technology) framework to identify how the business processes and the IT processes interrelate with each other.</a:t>
            </a:r>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US" altLang="en-US" sz="4700" dirty="0"/>
              <a:t>While COBIT is an IT governance framework, it is also useful for auditors in obtaining an understanding of IT.</a:t>
            </a:r>
          </a:p>
          <a:p>
            <a:pPr>
              <a:spcBef>
                <a:spcPts val="1800"/>
              </a:spcBef>
            </a:pPr>
            <a:endParaRPr lang="en-AU" altLang="en-US" dirty="0"/>
          </a:p>
          <a:p>
            <a:pPr marL="685800" indent="-685800">
              <a:buFont typeface="Arial" panose="020B0604020202020204" pitchFamily="34" charset="0"/>
              <a:buChar char="•"/>
            </a:pPr>
            <a:endParaRPr lang="en-AU" altLang="en-US" dirty="0"/>
          </a:p>
          <a:p>
            <a:endParaRPr lang="en-AU" dirty="0"/>
          </a:p>
        </p:txBody>
      </p:sp>
      <p:sp>
        <p:nvSpPr>
          <p:cNvPr id="3" name="Slide Number Placeholder 2">
            <a:extLst>
              <a:ext uri="{FF2B5EF4-FFF2-40B4-BE49-F238E27FC236}">
                <a16:creationId xmlns:a16="http://schemas.microsoft.com/office/drawing/2014/main" id="{0897B279-1111-4BE3-899C-810DA8683BC7}"/>
              </a:ext>
            </a:extLst>
          </p:cNvPr>
          <p:cNvSpPr>
            <a:spLocks noGrp="1"/>
          </p:cNvSpPr>
          <p:nvPr>
            <p:ph type="sldNum" sz="quarter" idx="12"/>
          </p:nvPr>
        </p:nvSpPr>
        <p:spPr/>
        <p:txBody>
          <a:bodyPr/>
          <a:lstStyle/>
          <a:p>
            <a:fld id="{CE1B70CE-F4BC-4B6F-A663-B479B5E51611}" type="slidenum">
              <a:rPr lang="en-AU" noProof="0" smtClean="0"/>
              <a:pPr/>
              <a:t>38</a:t>
            </a:fld>
            <a:endParaRPr lang="en-AU" noProof="0" dirty="0"/>
          </a:p>
        </p:txBody>
      </p:sp>
      <p:sp>
        <p:nvSpPr>
          <p:cNvPr id="4" name="Title 3">
            <a:extLst>
              <a:ext uri="{FF2B5EF4-FFF2-40B4-BE49-F238E27FC236}">
                <a16:creationId xmlns:a16="http://schemas.microsoft.com/office/drawing/2014/main" id="{6EB3C68A-0354-4190-A286-19C14C5A5B4A}"/>
              </a:ext>
            </a:extLst>
          </p:cNvPr>
          <p:cNvSpPr>
            <a:spLocks noGrp="1"/>
          </p:cNvSpPr>
          <p:nvPr>
            <p:ph type="title"/>
          </p:nvPr>
        </p:nvSpPr>
        <p:spPr>
          <a:xfrm>
            <a:off x="1462808" y="1097360"/>
            <a:ext cx="18336313" cy="1491516"/>
          </a:xfrm>
        </p:spPr>
        <p:txBody>
          <a:bodyPr/>
          <a:lstStyle/>
          <a:p>
            <a:pPr algn="ctr"/>
            <a:r>
              <a:rPr lang="en-AU" altLang="en-US" sz="6600" dirty="0">
                <a:solidFill>
                  <a:srgbClr val="0070C0"/>
                </a:solidFill>
                <a:cs typeface="+mj-cs"/>
              </a:rPr>
              <a:t>Computerised system</a:t>
            </a:r>
            <a:endParaRPr lang="en-AU" sz="6600" dirty="0">
              <a:solidFill>
                <a:srgbClr val="0070C0"/>
              </a:solidFill>
              <a:cs typeface="+mj-cs"/>
            </a:endParaRPr>
          </a:p>
        </p:txBody>
      </p:sp>
    </p:spTree>
    <p:extLst>
      <p:ext uri="{BB962C8B-B14F-4D97-AF65-F5344CB8AC3E}">
        <p14:creationId xmlns:p14="http://schemas.microsoft.com/office/powerpoint/2010/main" val="10238720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45E6F5-A6F4-400B-A294-45DA1426F161}"/>
              </a:ext>
            </a:extLst>
          </p:cNvPr>
          <p:cNvSpPr>
            <a:spLocks noGrp="1"/>
          </p:cNvSpPr>
          <p:nvPr>
            <p:ph idx="1"/>
          </p:nvPr>
        </p:nvSpPr>
        <p:spPr>
          <a:xfrm>
            <a:off x="2110880" y="3185592"/>
            <a:ext cx="18336313" cy="8710706"/>
          </a:xfrm>
        </p:spPr>
        <p:txBody>
          <a:bodyPr/>
          <a:lstStyle/>
          <a:p>
            <a:pPr marL="571500" indent="-571500">
              <a:buFont typeface="Arial" panose="020B0604020202020204" pitchFamily="34" charset="0"/>
              <a:buChar char="•"/>
              <a:defRPr/>
            </a:pPr>
            <a:r>
              <a:rPr lang="en-AU" altLang="en-US" sz="4000" dirty="0"/>
              <a:t>There are two main categories:</a:t>
            </a:r>
          </a:p>
          <a:p>
            <a:pPr marL="571500" indent="-571500">
              <a:spcBef>
                <a:spcPts val="1800"/>
              </a:spcBef>
              <a:buFont typeface="Arial" panose="020B0604020202020204" pitchFamily="34" charset="0"/>
              <a:buChar char="•"/>
              <a:defRPr/>
            </a:pPr>
            <a:r>
              <a:rPr lang="en-AU" altLang="en-US" sz="4000" b="1" dirty="0">
                <a:solidFill>
                  <a:srgbClr val="7030A0"/>
                </a:solidFill>
              </a:rPr>
              <a:t>User controls</a:t>
            </a:r>
            <a:r>
              <a:rPr lang="en-AU" altLang="en-US" sz="4000" dirty="0"/>
              <a:t>—those controls established and maintained by departments whose processing is performed by computer.</a:t>
            </a:r>
          </a:p>
          <a:p>
            <a:pPr marL="571500" indent="-571500">
              <a:spcBef>
                <a:spcPts val="1800"/>
              </a:spcBef>
              <a:buFont typeface="Arial" panose="020B0604020202020204" pitchFamily="34" charset="0"/>
              <a:buChar char="•"/>
              <a:defRPr/>
            </a:pPr>
            <a:r>
              <a:rPr lang="en-AU" altLang="en-US" sz="4000" b="1" dirty="0">
                <a:solidFill>
                  <a:srgbClr val="7030A0"/>
                </a:solidFill>
              </a:rPr>
              <a:t>IT controls</a:t>
            </a:r>
            <a:r>
              <a:rPr lang="en-AU" altLang="en-US" sz="4000" dirty="0"/>
              <a:t>—those controls established and maintained at the location of the computer, for example in data-processing departments.</a:t>
            </a:r>
          </a:p>
          <a:p>
            <a:endParaRPr lang="en-AU" dirty="0"/>
          </a:p>
        </p:txBody>
      </p:sp>
      <p:sp>
        <p:nvSpPr>
          <p:cNvPr id="3" name="Slide Number Placeholder 2">
            <a:extLst>
              <a:ext uri="{FF2B5EF4-FFF2-40B4-BE49-F238E27FC236}">
                <a16:creationId xmlns:a16="http://schemas.microsoft.com/office/drawing/2014/main" id="{DB283896-1173-45D1-A1EC-BD48A4BD0AD8}"/>
              </a:ext>
            </a:extLst>
          </p:cNvPr>
          <p:cNvSpPr>
            <a:spLocks noGrp="1"/>
          </p:cNvSpPr>
          <p:nvPr>
            <p:ph type="sldNum" sz="quarter" idx="12"/>
          </p:nvPr>
        </p:nvSpPr>
        <p:spPr/>
        <p:txBody>
          <a:bodyPr/>
          <a:lstStyle/>
          <a:p>
            <a:fld id="{CE1B70CE-F4BC-4B6F-A663-B479B5E51611}" type="slidenum">
              <a:rPr lang="en-AU" noProof="0" smtClean="0"/>
              <a:pPr/>
              <a:t>39</a:t>
            </a:fld>
            <a:endParaRPr lang="en-AU" noProof="0" dirty="0"/>
          </a:p>
        </p:txBody>
      </p:sp>
      <p:sp>
        <p:nvSpPr>
          <p:cNvPr id="4" name="Title 3">
            <a:extLst>
              <a:ext uri="{FF2B5EF4-FFF2-40B4-BE49-F238E27FC236}">
                <a16:creationId xmlns:a16="http://schemas.microsoft.com/office/drawing/2014/main" id="{36B0916B-C872-4E48-8A74-49EAC1367E65}"/>
              </a:ext>
            </a:extLst>
          </p:cNvPr>
          <p:cNvSpPr>
            <a:spLocks noGrp="1"/>
          </p:cNvSpPr>
          <p:nvPr>
            <p:ph type="title"/>
          </p:nvPr>
        </p:nvSpPr>
        <p:spPr>
          <a:xfrm>
            <a:off x="2451641" y="1313384"/>
            <a:ext cx="18336313" cy="1491516"/>
          </a:xfrm>
        </p:spPr>
        <p:txBody>
          <a:bodyPr/>
          <a:lstStyle/>
          <a:p>
            <a:r>
              <a:rPr lang="en-AU" altLang="en-US" sz="6600" dirty="0">
                <a:solidFill>
                  <a:srgbClr val="0070C0"/>
                </a:solidFill>
                <a:cs typeface="+mj-cs"/>
              </a:rPr>
              <a:t>Levels of control in computerised systems</a:t>
            </a:r>
            <a:endParaRPr lang="en-AU" sz="6600" dirty="0">
              <a:solidFill>
                <a:srgbClr val="0070C0"/>
              </a:solidFill>
              <a:cs typeface="+mj-cs"/>
            </a:endParaRPr>
          </a:p>
        </p:txBody>
      </p:sp>
    </p:spTree>
    <p:extLst>
      <p:ext uri="{BB962C8B-B14F-4D97-AF65-F5344CB8AC3E}">
        <p14:creationId xmlns:p14="http://schemas.microsoft.com/office/powerpoint/2010/main" val="23012915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8C7BA0-53C5-42DA-AD5F-4F8BCB43DB93}"/>
              </a:ext>
            </a:extLst>
          </p:cNvPr>
          <p:cNvSpPr>
            <a:spLocks noGrp="1"/>
          </p:cNvSpPr>
          <p:nvPr>
            <p:ph idx="1"/>
          </p:nvPr>
        </p:nvSpPr>
        <p:spPr>
          <a:xfrm>
            <a:off x="2614936" y="3401616"/>
            <a:ext cx="18336313" cy="8710706"/>
          </a:xfrm>
        </p:spPr>
        <p:txBody>
          <a:bodyPr/>
          <a:lstStyle/>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a:t>IT controls can be further divided into general and application controls</a:t>
            </a:r>
            <a:r>
              <a:rPr lang="en-US" altLang="en-US" sz="4700" dirty="0"/>
              <a:t>.</a:t>
            </a:r>
            <a:r>
              <a:rPr lang="en-AU" altLang="en-US" sz="4700" dirty="0"/>
              <a:t> </a:t>
            </a:r>
          </a:p>
          <a:p>
            <a:pPr marL="2299500" lvl="5" indent="-571500">
              <a:spcBef>
                <a:spcPts val="1200"/>
              </a:spcBef>
            </a:pPr>
            <a:r>
              <a:rPr lang="en-AU" altLang="en-US" sz="4000" dirty="0"/>
              <a:t>general controls relate to a number of application systems</a:t>
            </a:r>
          </a:p>
          <a:p>
            <a:pPr marL="2299500" lvl="5" indent="-571500">
              <a:spcBef>
                <a:spcPts val="1200"/>
              </a:spcBef>
            </a:pPr>
            <a:r>
              <a:rPr lang="en-AU" altLang="en-US" sz="4000" dirty="0"/>
              <a:t>application controls relate to a specific accounting application</a:t>
            </a:r>
            <a:r>
              <a:rPr lang="en-AU" altLang="en-US" sz="4000" dirty="0" smtClean="0"/>
              <a:t>.</a:t>
            </a:r>
          </a:p>
          <a:p>
            <a:pPr lvl="5" indent="0">
              <a:spcBef>
                <a:spcPts val="1200"/>
              </a:spcBef>
              <a:buNone/>
            </a:pPr>
            <a:endParaRPr lang="en-AU" altLang="en-US" sz="4000" dirty="0"/>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a:t>User controls are always application controls.</a:t>
            </a:r>
          </a:p>
          <a:p>
            <a:endParaRPr lang="en-AU" dirty="0"/>
          </a:p>
        </p:txBody>
      </p:sp>
      <p:sp>
        <p:nvSpPr>
          <p:cNvPr id="3" name="Slide Number Placeholder 2">
            <a:extLst>
              <a:ext uri="{FF2B5EF4-FFF2-40B4-BE49-F238E27FC236}">
                <a16:creationId xmlns:a16="http://schemas.microsoft.com/office/drawing/2014/main" id="{AA8A6EF7-F56C-4583-9F9E-1D7E455477D7}"/>
              </a:ext>
            </a:extLst>
          </p:cNvPr>
          <p:cNvSpPr>
            <a:spLocks noGrp="1"/>
          </p:cNvSpPr>
          <p:nvPr>
            <p:ph type="sldNum" sz="quarter" idx="12"/>
          </p:nvPr>
        </p:nvSpPr>
        <p:spPr/>
        <p:txBody>
          <a:bodyPr/>
          <a:lstStyle/>
          <a:p>
            <a:fld id="{CE1B70CE-F4BC-4B6F-A663-B479B5E51611}" type="slidenum">
              <a:rPr lang="en-AU" noProof="0" smtClean="0"/>
              <a:pPr/>
              <a:t>40</a:t>
            </a:fld>
            <a:endParaRPr lang="en-AU" noProof="0" dirty="0"/>
          </a:p>
        </p:txBody>
      </p:sp>
      <p:sp>
        <p:nvSpPr>
          <p:cNvPr id="4" name="Title 3">
            <a:extLst>
              <a:ext uri="{FF2B5EF4-FFF2-40B4-BE49-F238E27FC236}">
                <a16:creationId xmlns:a16="http://schemas.microsoft.com/office/drawing/2014/main" id="{7B2EB815-A8C3-48F9-ACB3-B8AAC61B1DF4}"/>
              </a:ext>
            </a:extLst>
          </p:cNvPr>
          <p:cNvSpPr>
            <a:spLocks noGrp="1"/>
          </p:cNvSpPr>
          <p:nvPr>
            <p:ph type="title"/>
          </p:nvPr>
        </p:nvSpPr>
        <p:spPr>
          <a:xfrm>
            <a:off x="2182888" y="1169368"/>
            <a:ext cx="18336313" cy="1491516"/>
          </a:xfrm>
        </p:spPr>
        <p:txBody>
          <a:bodyPr/>
          <a:lstStyle/>
          <a:p>
            <a:pPr algn="ctr"/>
            <a:r>
              <a:rPr lang="en-AU" altLang="en-US" sz="6600" dirty="0">
                <a:solidFill>
                  <a:srgbClr val="0070C0"/>
                </a:solidFill>
                <a:cs typeface="+mj-cs"/>
              </a:rPr>
              <a:t>General controls and application controls</a:t>
            </a:r>
            <a:endParaRPr lang="en-AU" sz="6600" dirty="0">
              <a:solidFill>
                <a:srgbClr val="0070C0"/>
              </a:solidFill>
              <a:cs typeface="+mj-cs"/>
            </a:endParaRPr>
          </a:p>
        </p:txBody>
      </p:sp>
    </p:spTree>
    <p:extLst>
      <p:ext uri="{BB962C8B-B14F-4D97-AF65-F5344CB8AC3E}">
        <p14:creationId xmlns:p14="http://schemas.microsoft.com/office/powerpoint/2010/main" val="15646077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E43065B-076F-4E88-8323-28CAA6DA5DE3}"/>
              </a:ext>
            </a:extLst>
          </p:cNvPr>
          <p:cNvSpPr>
            <a:spLocks noGrp="1"/>
          </p:cNvSpPr>
          <p:nvPr>
            <p:ph type="sldNum" sz="quarter" idx="12"/>
          </p:nvPr>
        </p:nvSpPr>
        <p:spPr/>
        <p:txBody>
          <a:bodyPr/>
          <a:lstStyle/>
          <a:p>
            <a:fld id="{CE1B70CE-F4BC-4B6F-A663-B479B5E51611}" type="slidenum">
              <a:rPr lang="en-AU" noProof="0" smtClean="0"/>
              <a:pPr/>
              <a:t>41</a:t>
            </a:fld>
            <a:endParaRPr lang="en-AU" noProof="0" dirty="0"/>
          </a:p>
        </p:txBody>
      </p:sp>
      <p:pic>
        <p:nvPicPr>
          <p:cNvPr id="7" name="Picture 5">
            <a:extLst>
              <a:ext uri="{FF2B5EF4-FFF2-40B4-BE49-F238E27FC236}">
                <a16:creationId xmlns:a16="http://schemas.microsoft.com/office/drawing/2014/main" id="{B688418F-FA46-4C56-89F9-4FDC418113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9203668" y="708301"/>
            <a:ext cx="11161240" cy="11468465"/>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a:extLst>
              <a:ext uri="{FF2B5EF4-FFF2-40B4-BE49-F238E27FC236}">
                <a16:creationId xmlns:a16="http://schemas.microsoft.com/office/drawing/2014/main" id="{C0BAAD9E-16D5-4A63-9A05-AB976F5D7106}"/>
              </a:ext>
            </a:extLst>
          </p:cNvPr>
          <p:cNvSpPr>
            <a:spLocks noGrp="1"/>
          </p:cNvSpPr>
          <p:nvPr>
            <p:ph type="title"/>
          </p:nvPr>
        </p:nvSpPr>
        <p:spPr>
          <a:xfrm>
            <a:off x="958752" y="377280"/>
            <a:ext cx="18336313" cy="1491516"/>
          </a:xfrm>
        </p:spPr>
        <p:txBody>
          <a:bodyPr/>
          <a:lstStyle/>
          <a:p>
            <a:r>
              <a:rPr lang="en-AU" altLang="en-US" sz="4800" dirty="0"/>
              <a:t>Automated and manual </a:t>
            </a:r>
            <a:r>
              <a:rPr lang="en-AU" altLang="en-US" sz="4800" dirty="0" smtClean="0"/>
              <a:t>controls</a:t>
            </a:r>
            <a:endParaRPr lang="en-AU" dirty="0"/>
          </a:p>
        </p:txBody>
      </p:sp>
      <p:sp>
        <p:nvSpPr>
          <p:cNvPr id="6" name="Rectangle 5"/>
          <p:cNvSpPr/>
          <p:nvPr/>
        </p:nvSpPr>
        <p:spPr>
          <a:xfrm>
            <a:off x="4953150" y="12234812"/>
            <a:ext cx="18024648" cy="430887"/>
          </a:xfrm>
          <a:prstGeom prst="rect">
            <a:avLst/>
          </a:prstGeom>
        </p:spPr>
        <p:txBody>
          <a:bodyPr wrap="square">
            <a:spAutoFit/>
          </a:bodyPr>
          <a:lstStyle/>
          <a:p>
            <a:r>
              <a:rPr lang="en-AU" sz="2200" i="1" dirty="0"/>
              <a:t>Source: </a:t>
            </a:r>
            <a:r>
              <a:rPr lang="en-AU" sz="2200" dirty="0"/>
              <a:t>Grant, G. &amp; </a:t>
            </a:r>
            <a:r>
              <a:rPr lang="en-AU" sz="2200" dirty="0" err="1"/>
              <a:t>Simnett</a:t>
            </a:r>
            <a:r>
              <a:rPr lang="en-AU" sz="2200" dirty="0"/>
              <a:t>, R. (2018). </a:t>
            </a:r>
            <a:r>
              <a:rPr lang="en-AU" sz="2200" i="1" dirty="0"/>
              <a:t>Auditing &amp; Assurance Services In Australia </a:t>
            </a:r>
            <a:r>
              <a:rPr lang="en-AU" sz="2200" dirty="0"/>
              <a:t>(7th Ed), Sydney, Australia: McGraw Hill</a:t>
            </a:r>
            <a:endParaRPr lang="en-AU" sz="2200" dirty="0"/>
          </a:p>
        </p:txBody>
      </p:sp>
    </p:spTree>
    <p:extLst>
      <p:ext uri="{BB962C8B-B14F-4D97-AF65-F5344CB8AC3E}">
        <p14:creationId xmlns:p14="http://schemas.microsoft.com/office/powerpoint/2010/main" val="141813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DE8767-B10D-4DF3-941D-FD76814AE683}"/>
              </a:ext>
            </a:extLst>
          </p:cNvPr>
          <p:cNvSpPr>
            <a:spLocks noGrp="1"/>
          </p:cNvSpPr>
          <p:nvPr>
            <p:ph idx="1"/>
          </p:nvPr>
        </p:nvSpPr>
        <p:spPr>
          <a:xfrm>
            <a:off x="2758952" y="3266034"/>
            <a:ext cx="20040727" cy="8710706"/>
          </a:xfrm>
        </p:spPr>
        <p:txBody>
          <a:bodyPr/>
          <a:lstStyle/>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smtClean="0"/>
              <a:t>Review the previous period’s working papers for known related parties.</a:t>
            </a:r>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smtClean="0"/>
              <a:t>Make enquiries of management concerning the names of all related parties.</a:t>
            </a:r>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smtClean="0"/>
              <a:t>Review the entity’s procedures for identifying related parties.</a:t>
            </a:r>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smtClean="0"/>
              <a:t>Enquire about management’s and directors’ affiliations with other entities.</a:t>
            </a:r>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smtClean="0"/>
              <a:t>Review minutes of meetings.</a:t>
            </a:r>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smtClean="0"/>
              <a:t>Enquire of other auditors involved in audit.</a:t>
            </a:r>
            <a:endParaRPr lang="en-US" altLang="en-US" sz="4700" dirty="0" smtClean="0"/>
          </a:p>
          <a:p>
            <a:endParaRPr lang="en-AU" dirty="0"/>
          </a:p>
        </p:txBody>
      </p:sp>
      <p:sp>
        <p:nvSpPr>
          <p:cNvPr id="3" name="Slide Number Placeholder 2">
            <a:extLst>
              <a:ext uri="{FF2B5EF4-FFF2-40B4-BE49-F238E27FC236}">
                <a16:creationId xmlns:a16="http://schemas.microsoft.com/office/drawing/2014/main" id="{08454F42-4CBA-4B6E-A8DF-FC360CDF9837}"/>
              </a:ext>
            </a:extLst>
          </p:cNvPr>
          <p:cNvSpPr>
            <a:spLocks noGrp="1"/>
          </p:cNvSpPr>
          <p:nvPr>
            <p:ph type="sldNum" sz="quarter" idx="12"/>
          </p:nvPr>
        </p:nvSpPr>
        <p:spPr/>
        <p:txBody>
          <a:bodyPr/>
          <a:lstStyle/>
          <a:p>
            <a:fld id="{CE1B70CE-F4BC-4B6F-A663-B479B5E51611}" type="slidenum">
              <a:rPr lang="en-AU" noProof="0" smtClean="0"/>
              <a:pPr/>
              <a:t>42</a:t>
            </a:fld>
            <a:endParaRPr lang="en-AU" noProof="0" dirty="0"/>
          </a:p>
        </p:txBody>
      </p:sp>
      <p:sp>
        <p:nvSpPr>
          <p:cNvPr id="4" name="Title 3">
            <a:extLst>
              <a:ext uri="{FF2B5EF4-FFF2-40B4-BE49-F238E27FC236}">
                <a16:creationId xmlns:a16="http://schemas.microsoft.com/office/drawing/2014/main" id="{062533A2-BF3D-4576-8154-DACC0B44E9EC}"/>
              </a:ext>
            </a:extLst>
          </p:cNvPr>
          <p:cNvSpPr>
            <a:spLocks noGrp="1"/>
          </p:cNvSpPr>
          <p:nvPr>
            <p:ph type="title"/>
          </p:nvPr>
        </p:nvSpPr>
        <p:spPr>
          <a:xfrm>
            <a:off x="1678832" y="1241376"/>
            <a:ext cx="18336313" cy="1491516"/>
          </a:xfrm>
        </p:spPr>
        <p:txBody>
          <a:bodyPr/>
          <a:lstStyle/>
          <a:p>
            <a:pPr algn="ctr"/>
            <a:r>
              <a:rPr lang="en-AU" altLang="en-US" sz="6600" dirty="0" smtClean="0">
                <a:solidFill>
                  <a:srgbClr val="0070C0"/>
                </a:solidFill>
                <a:cs typeface="+mj-cs"/>
              </a:rPr>
              <a:t>Procedures for identifying related parties</a:t>
            </a:r>
            <a:endParaRPr lang="en-AU" sz="6600" dirty="0">
              <a:solidFill>
                <a:srgbClr val="0070C0"/>
              </a:solidFill>
              <a:cs typeface="+mj-cs"/>
            </a:endParaRPr>
          </a:p>
        </p:txBody>
      </p:sp>
    </p:spTree>
    <p:extLst>
      <p:ext uri="{BB962C8B-B14F-4D97-AF65-F5344CB8AC3E}">
        <p14:creationId xmlns:p14="http://schemas.microsoft.com/office/powerpoint/2010/main" val="13384035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3C3685-67EC-4D30-A04B-D14AB2AF110F}"/>
              </a:ext>
            </a:extLst>
          </p:cNvPr>
          <p:cNvSpPr>
            <a:spLocks noGrp="1"/>
          </p:cNvSpPr>
          <p:nvPr>
            <p:ph idx="1"/>
          </p:nvPr>
        </p:nvSpPr>
        <p:spPr>
          <a:xfrm>
            <a:off x="1102768" y="3049190"/>
            <a:ext cx="19946216" cy="8710706"/>
          </a:xfrm>
        </p:spPr>
        <p:txBody>
          <a:bodyPr/>
          <a:lstStyle/>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US" altLang="en-US" sz="4700" dirty="0"/>
              <a:t>General controls are manual</a:t>
            </a:r>
            <a:r>
              <a:rPr lang="en-AU" altLang="en-US" sz="4700" dirty="0"/>
              <a:t> and automated controls that relate to all or many computerised accounting applications. </a:t>
            </a:r>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a:t>They maintain the integrity of the information and the security of the data.</a:t>
            </a:r>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a:t>General controls include:</a:t>
            </a:r>
          </a:p>
          <a:p>
            <a:pPr marL="3595500" lvl="8" indent="-571500">
              <a:spcBef>
                <a:spcPts val="1200"/>
              </a:spcBef>
            </a:pPr>
            <a:r>
              <a:rPr lang="en-US" altLang="en-US" sz="4000" b="1" dirty="0">
                <a:solidFill>
                  <a:srgbClr val="7030A0"/>
                </a:solidFill>
              </a:rPr>
              <a:t>S</a:t>
            </a:r>
            <a:r>
              <a:rPr lang="en-AU" altLang="en-US" sz="4000" b="1" dirty="0" err="1" smtClean="0">
                <a:solidFill>
                  <a:srgbClr val="7030A0"/>
                </a:solidFill>
              </a:rPr>
              <a:t>egregation</a:t>
            </a:r>
            <a:r>
              <a:rPr lang="en-AU" altLang="en-US" sz="4000" b="1" dirty="0" smtClean="0">
                <a:solidFill>
                  <a:srgbClr val="7030A0"/>
                </a:solidFill>
              </a:rPr>
              <a:t> </a:t>
            </a:r>
            <a:r>
              <a:rPr lang="en-AU" altLang="en-US" sz="4000" b="1" dirty="0">
                <a:solidFill>
                  <a:srgbClr val="7030A0"/>
                </a:solidFill>
              </a:rPr>
              <a:t>of duties</a:t>
            </a:r>
          </a:p>
          <a:p>
            <a:pPr marL="3595500" lvl="8" indent="-571500">
              <a:spcBef>
                <a:spcPts val="1200"/>
              </a:spcBef>
            </a:pPr>
            <a:r>
              <a:rPr lang="en-US" altLang="en-US" sz="4000" b="1" dirty="0">
                <a:solidFill>
                  <a:srgbClr val="7030A0"/>
                </a:solidFill>
              </a:rPr>
              <a:t>C</a:t>
            </a:r>
            <a:r>
              <a:rPr lang="en-AU" altLang="en-US" sz="4000" b="1" dirty="0" err="1" smtClean="0">
                <a:solidFill>
                  <a:srgbClr val="7030A0"/>
                </a:solidFill>
              </a:rPr>
              <a:t>ontrol</a:t>
            </a:r>
            <a:r>
              <a:rPr lang="en-AU" altLang="en-US" sz="4000" b="1" dirty="0" smtClean="0">
                <a:solidFill>
                  <a:srgbClr val="7030A0"/>
                </a:solidFill>
              </a:rPr>
              <a:t> </a:t>
            </a:r>
            <a:r>
              <a:rPr lang="en-AU" altLang="en-US" sz="4000" b="1" dirty="0">
                <a:solidFill>
                  <a:srgbClr val="7030A0"/>
                </a:solidFill>
              </a:rPr>
              <a:t>over programs</a:t>
            </a:r>
          </a:p>
          <a:p>
            <a:pPr marL="3595500" lvl="8" indent="-571500">
              <a:spcBef>
                <a:spcPts val="1200"/>
              </a:spcBef>
            </a:pPr>
            <a:r>
              <a:rPr lang="en-US" altLang="en-US" sz="4000" b="1" dirty="0">
                <a:solidFill>
                  <a:srgbClr val="7030A0"/>
                </a:solidFill>
              </a:rPr>
              <a:t>C</a:t>
            </a:r>
            <a:r>
              <a:rPr lang="en-AU" altLang="en-US" sz="4000" b="1" dirty="0" err="1" smtClean="0">
                <a:solidFill>
                  <a:srgbClr val="7030A0"/>
                </a:solidFill>
              </a:rPr>
              <a:t>ontrol</a:t>
            </a:r>
            <a:r>
              <a:rPr lang="en-AU" altLang="en-US" sz="4000" b="1" dirty="0" smtClean="0">
                <a:solidFill>
                  <a:srgbClr val="7030A0"/>
                </a:solidFill>
              </a:rPr>
              <a:t> </a:t>
            </a:r>
            <a:r>
              <a:rPr lang="en-AU" altLang="en-US" sz="4000" b="1" dirty="0">
                <a:solidFill>
                  <a:srgbClr val="7030A0"/>
                </a:solidFill>
              </a:rPr>
              <a:t>over data.</a:t>
            </a:r>
          </a:p>
          <a:p>
            <a:endParaRPr lang="en-AU" dirty="0"/>
          </a:p>
        </p:txBody>
      </p:sp>
      <p:sp>
        <p:nvSpPr>
          <p:cNvPr id="3" name="Slide Number Placeholder 2">
            <a:extLst>
              <a:ext uri="{FF2B5EF4-FFF2-40B4-BE49-F238E27FC236}">
                <a16:creationId xmlns:a16="http://schemas.microsoft.com/office/drawing/2014/main" id="{09F08144-08BB-4C18-9316-C6CD622EBAEA}"/>
              </a:ext>
            </a:extLst>
          </p:cNvPr>
          <p:cNvSpPr>
            <a:spLocks noGrp="1"/>
          </p:cNvSpPr>
          <p:nvPr>
            <p:ph type="sldNum" sz="quarter" idx="12"/>
          </p:nvPr>
        </p:nvSpPr>
        <p:spPr/>
        <p:txBody>
          <a:bodyPr/>
          <a:lstStyle/>
          <a:p>
            <a:fld id="{CE1B70CE-F4BC-4B6F-A663-B479B5E51611}" type="slidenum">
              <a:rPr lang="en-AU" noProof="0" smtClean="0"/>
              <a:pPr/>
              <a:t>43</a:t>
            </a:fld>
            <a:endParaRPr lang="en-AU" noProof="0" dirty="0"/>
          </a:p>
        </p:txBody>
      </p:sp>
      <p:sp>
        <p:nvSpPr>
          <p:cNvPr id="4" name="Title 3">
            <a:extLst>
              <a:ext uri="{FF2B5EF4-FFF2-40B4-BE49-F238E27FC236}">
                <a16:creationId xmlns:a16="http://schemas.microsoft.com/office/drawing/2014/main" id="{F5B89407-BDF2-46B8-B30C-5BBDB687465B}"/>
              </a:ext>
            </a:extLst>
          </p:cNvPr>
          <p:cNvSpPr>
            <a:spLocks noGrp="1"/>
          </p:cNvSpPr>
          <p:nvPr>
            <p:ph type="title"/>
          </p:nvPr>
        </p:nvSpPr>
        <p:spPr>
          <a:xfrm>
            <a:off x="2110880" y="1097360"/>
            <a:ext cx="18336313" cy="1491516"/>
          </a:xfrm>
        </p:spPr>
        <p:txBody>
          <a:bodyPr/>
          <a:lstStyle/>
          <a:p>
            <a:pPr algn="ctr"/>
            <a:r>
              <a:rPr lang="en-AU" altLang="en-US" sz="6600" dirty="0">
                <a:solidFill>
                  <a:srgbClr val="0070C0"/>
                </a:solidFill>
                <a:cs typeface="+mj-cs"/>
              </a:rPr>
              <a:t>General controls</a:t>
            </a:r>
            <a:endParaRPr lang="en-AU" sz="6600" dirty="0">
              <a:solidFill>
                <a:srgbClr val="0070C0"/>
              </a:solidFill>
              <a:cs typeface="+mj-cs"/>
            </a:endParaRPr>
          </a:p>
        </p:txBody>
      </p:sp>
    </p:spTree>
    <p:extLst>
      <p:ext uri="{BB962C8B-B14F-4D97-AF65-F5344CB8AC3E}">
        <p14:creationId xmlns:p14="http://schemas.microsoft.com/office/powerpoint/2010/main" val="15674421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BE525A-7EDB-411A-AEF6-DF7F91F3EECA}"/>
              </a:ext>
            </a:extLst>
          </p:cNvPr>
          <p:cNvSpPr>
            <a:spLocks noGrp="1"/>
          </p:cNvSpPr>
          <p:nvPr>
            <p:ph idx="1"/>
          </p:nvPr>
        </p:nvSpPr>
        <p:spPr>
          <a:xfrm>
            <a:off x="1030760" y="2079382"/>
            <a:ext cx="21170352" cy="10107210"/>
          </a:xfrm>
        </p:spPr>
        <p:txBody>
          <a:bodyPr/>
          <a:lstStyle/>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a:t>Major risk relates to unauthorised use of programs or changes to programs.</a:t>
            </a:r>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a:t>Controls of interest to auditor include controls over:</a:t>
            </a:r>
          </a:p>
          <a:p>
            <a:pPr marL="3595500" lvl="8" indent="-571500"/>
            <a:r>
              <a:rPr lang="en-AU" altLang="en-US" sz="4000" dirty="0"/>
              <a:t>development or acquisition of new programs</a:t>
            </a:r>
          </a:p>
          <a:p>
            <a:pPr marL="3595500" lvl="8" indent="-571500"/>
            <a:r>
              <a:rPr lang="en-AU" altLang="en-US" sz="4000" dirty="0"/>
              <a:t>changes to existing programs</a:t>
            </a:r>
          </a:p>
          <a:p>
            <a:pPr marL="3595500" lvl="8" indent="-571500"/>
            <a:r>
              <a:rPr lang="en-US" altLang="en-US" sz="4000" dirty="0"/>
              <a:t>a</a:t>
            </a:r>
            <a:r>
              <a:rPr lang="en-AU" altLang="en-US" sz="4000" dirty="0" err="1"/>
              <a:t>ccess</a:t>
            </a:r>
            <a:r>
              <a:rPr lang="en-AU" altLang="en-US" sz="4000" dirty="0"/>
              <a:t> to programs</a:t>
            </a:r>
          </a:p>
          <a:p>
            <a:pPr marL="3595500" lvl="8" indent="-571500"/>
            <a:r>
              <a:rPr lang="en-US" altLang="en-US" sz="4000" dirty="0"/>
              <a:t>the use of </a:t>
            </a:r>
            <a:r>
              <a:rPr lang="en-US" altLang="en-US" sz="4000" dirty="0" err="1"/>
              <a:t>specialised</a:t>
            </a:r>
            <a:r>
              <a:rPr lang="en-US" altLang="en-US" sz="4000" dirty="0"/>
              <a:t> </a:t>
            </a:r>
            <a:r>
              <a:rPr lang="en-AU" altLang="en-US" sz="4000" dirty="0"/>
              <a:t>systems </a:t>
            </a:r>
            <a:r>
              <a:rPr lang="en-AU" altLang="en-US" sz="4000" dirty="0" smtClean="0"/>
              <a:t>software</a:t>
            </a:r>
          </a:p>
          <a:p>
            <a:pPr marL="3595500" lvl="8" indent="-571500"/>
            <a:endParaRPr lang="en-AU" altLang="en-US" sz="4000" dirty="0"/>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a:t>Essential control features are written procedures and documentation for:</a:t>
            </a:r>
          </a:p>
          <a:p>
            <a:pPr marL="3595500" lvl="8" indent="-571500"/>
            <a:r>
              <a:rPr lang="en-AU" altLang="en-US" sz="4000" dirty="0"/>
              <a:t>initiation</a:t>
            </a:r>
          </a:p>
          <a:p>
            <a:pPr marL="3595500" lvl="8" indent="-571500"/>
            <a:r>
              <a:rPr lang="en-AU" altLang="en-US" sz="4000" dirty="0"/>
              <a:t>testing</a:t>
            </a:r>
          </a:p>
          <a:p>
            <a:pPr marL="3595500" lvl="8" indent="-571500"/>
            <a:r>
              <a:rPr lang="en-AU" altLang="en-US" sz="4000" dirty="0"/>
              <a:t>implementation.</a:t>
            </a:r>
          </a:p>
          <a:p>
            <a:endParaRPr lang="en-AU" dirty="0"/>
          </a:p>
        </p:txBody>
      </p:sp>
      <p:sp>
        <p:nvSpPr>
          <p:cNvPr id="3" name="Slide Number Placeholder 2">
            <a:extLst>
              <a:ext uri="{FF2B5EF4-FFF2-40B4-BE49-F238E27FC236}">
                <a16:creationId xmlns:a16="http://schemas.microsoft.com/office/drawing/2014/main" id="{DCF59984-576B-4B48-B57C-A699897D507A}"/>
              </a:ext>
            </a:extLst>
          </p:cNvPr>
          <p:cNvSpPr>
            <a:spLocks noGrp="1"/>
          </p:cNvSpPr>
          <p:nvPr>
            <p:ph type="sldNum" sz="quarter" idx="12"/>
          </p:nvPr>
        </p:nvSpPr>
        <p:spPr/>
        <p:txBody>
          <a:bodyPr/>
          <a:lstStyle/>
          <a:p>
            <a:fld id="{CE1B70CE-F4BC-4B6F-A663-B479B5E51611}" type="slidenum">
              <a:rPr lang="en-AU" noProof="0" smtClean="0"/>
              <a:pPr/>
              <a:t>44</a:t>
            </a:fld>
            <a:endParaRPr lang="en-AU" noProof="0" dirty="0"/>
          </a:p>
        </p:txBody>
      </p:sp>
      <p:sp>
        <p:nvSpPr>
          <p:cNvPr id="4" name="Title 3">
            <a:extLst>
              <a:ext uri="{FF2B5EF4-FFF2-40B4-BE49-F238E27FC236}">
                <a16:creationId xmlns:a16="http://schemas.microsoft.com/office/drawing/2014/main" id="{CB044BD2-51FD-431B-8B2B-687455602E16}"/>
              </a:ext>
            </a:extLst>
          </p:cNvPr>
          <p:cNvSpPr>
            <a:spLocks noGrp="1"/>
          </p:cNvSpPr>
          <p:nvPr>
            <p:ph type="title"/>
          </p:nvPr>
        </p:nvSpPr>
        <p:spPr>
          <a:xfrm>
            <a:off x="2108276" y="953344"/>
            <a:ext cx="18336313" cy="1491516"/>
          </a:xfrm>
        </p:spPr>
        <p:txBody>
          <a:bodyPr/>
          <a:lstStyle/>
          <a:p>
            <a:pPr algn="ctr"/>
            <a:r>
              <a:rPr lang="en-AU" altLang="en-US" sz="6600" dirty="0">
                <a:solidFill>
                  <a:srgbClr val="DD622B"/>
                </a:solidFill>
                <a:cs typeface="+mj-cs"/>
              </a:rPr>
              <a:t>Control over programs</a:t>
            </a:r>
            <a:endParaRPr lang="en-AU" sz="6600" dirty="0">
              <a:solidFill>
                <a:srgbClr val="DD622B"/>
              </a:solidFill>
              <a:cs typeface="+mj-cs"/>
            </a:endParaRPr>
          </a:p>
        </p:txBody>
      </p:sp>
    </p:spTree>
    <p:extLst>
      <p:ext uri="{BB962C8B-B14F-4D97-AF65-F5344CB8AC3E}">
        <p14:creationId xmlns:p14="http://schemas.microsoft.com/office/powerpoint/2010/main" val="6478185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80069D9-C480-4283-92E8-3C22EEA71A70}"/>
              </a:ext>
            </a:extLst>
          </p:cNvPr>
          <p:cNvSpPr>
            <a:spLocks noGrp="1"/>
          </p:cNvSpPr>
          <p:nvPr>
            <p:ph idx="1"/>
          </p:nvPr>
        </p:nvSpPr>
        <p:spPr>
          <a:xfrm>
            <a:off x="2758952" y="3257600"/>
            <a:ext cx="18336313" cy="8710706"/>
          </a:xfrm>
        </p:spPr>
        <p:txBody>
          <a:bodyPr/>
          <a:lstStyle/>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US" altLang="en-US" sz="4700" dirty="0"/>
              <a:t>C</a:t>
            </a:r>
            <a:r>
              <a:rPr lang="en-AU" altLang="en-US" sz="4700" dirty="0" err="1"/>
              <a:t>ontrol</a:t>
            </a:r>
            <a:r>
              <a:rPr lang="en-AU" altLang="en-US" sz="4700" dirty="0"/>
              <a:t> procedures in user departments to ensure restricted access (e.g. key passes, locks).</a:t>
            </a:r>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US" altLang="en-US" sz="4700" dirty="0"/>
              <a:t>C</a:t>
            </a:r>
            <a:r>
              <a:rPr lang="en-AU" altLang="en-US" sz="4700" dirty="0" err="1"/>
              <a:t>ontrol</a:t>
            </a:r>
            <a:r>
              <a:rPr lang="en-AU" altLang="en-US" sz="4700" dirty="0"/>
              <a:t> procedures in IT departments at input and processing stage.</a:t>
            </a:r>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a:t>Restriction of access to data files (e.g. password).</a:t>
            </a:r>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a:t>Use of librarian function or software.</a:t>
            </a:r>
          </a:p>
          <a:p>
            <a:endParaRPr lang="en-AU" dirty="0"/>
          </a:p>
        </p:txBody>
      </p:sp>
      <p:sp>
        <p:nvSpPr>
          <p:cNvPr id="3" name="Slide Number Placeholder 2">
            <a:extLst>
              <a:ext uri="{FF2B5EF4-FFF2-40B4-BE49-F238E27FC236}">
                <a16:creationId xmlns:a16="http://schemas.microsoft.com/office/drawing/2014/main" id="{ED000A86-558B-46E5-885A-F3016AECA08C}"/>
              </a:ext>
            </a:extLst>
          </p:cNvPr>
          <p:cNvSpPr>
            <a:spLocks noGrp="1"/>
          </p:cNvSpPr>
          <p:nvPr>
            <p:ph type="sldNum" sz="quarter" idx="12"/>
          </p:nvPr>
        </p:nvSpPr>
        <p:spPr/>
        <p:txBody>
          <a:bodyPr/>
          <a:lstStyle/>
          <a:p>
            <a:fld id="{CE1B70CE-F4BC-4B6F-A663-B479B5E51611}" type="slidenum">
              <a:rPr lang="en-AU" noProof="0" smtClean="0"/>
              <a:pPr/>
              <a:t>45</a:t>
            </a:fld>
            <a:endParaRPr lang="en-AU" noProof="0" dirty="0"/>
          </a:p>
        </p:txBody>
      </p:sp>
      <p:sp>
        <p:nvSpPr>
          <p:cNvPr id="4" name="Title 3">
            <a:extLst>
              <a:ext uri="{FF2B5EF4-FFF2-40B4-BE49-F238E27FC236}">
                <a16:creationId xmlns:a16="http://schemas.microsoft.com/office/drawing/2014/main" id="{5294E8DE-BBC0-4E10-A2B8-4FDB7215F7EA}"/>
              </a:ext>
            </a:extLst>
          </p:cNvPr>
          <p:cNvSpPr>
            <a:spLocks noGrp="1"/>
          </p:cNvSpPr>
          <p:nvPr>
            <p:ph type="title"/>
          </p:nvPr>
        </p:nvSpPr>
        <p:spPr>
          <a:xfrm>
            <a:off x="1966864" y="1241376"/>
            <a:ext cx="18336313" cy="1491516"/>
          </a:xfrm>
        </p:spPr>
        <p:txBody>
          <a:bodyPr/>
          <a:lstStyle/>
          <a:p>
            <a:pPr algn="ctr"/>
            <a:r>
              <a:rPr lang="en-AU" altLang="en-US" sz="6600" dirty="0">
                <a:solidFill>
                  <a:srgbClr val="DD622B"/>
                </a:solidFill>
                <a:cs typeface="+mj-cs"/>
              </a:rPr>
              <a:t>Control over data</a:t>
            </a:r>
            <a:endParaRPr lang="en-AU" sz="6600" dirty="0">
              <a:solidFill>
                <a:srgbClr val="DD622B"/>
              </a:solidFill>
              <a:cs typeface="+mj-cs"/>
            </a:endParaRPr>
          </a:p>
        </p:txBody>
      </p:sp>
    </p:spTree>
    <p:extLst>
      <p:ext uri="{BB962C8B-B14F-4D97-AF65-F5344CB8AC3E}">
        <p14:creationId xmlns:p14="http://schemas.microsoft.com/office/powerpoint/2010/main" val="28881662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1A62D2-74B5-4400-AFC9-36BAD0184E0C}"/>
              </a:ext>
            </a:extLst>
          </p:cNvPr>
          <p:cNvSpPr>
            <a:spLocks noGrp="1"/>
          </p:cNvSpPr>
          <p:nvPr>
            <p:ph idx="1"/>
          </p:nvPr>
        </p:nvSpPr>
        <p:spPr>
          <a:xfrm>
            <a:off x="1966864" y="3545632"/>
            <a:ext cx="19802200" cy="8710706"/>
          </a:xfrm>
        </p:spPr>
        <p:txBody>
          <a:bodyPr/>
          <a:lstStyle/>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US" altLang="en-US" sz="4700" dirty="0"/>
              <a:t>These </a:t>
            </a:r>
            <a:r>
              <a:rPr lang="en-AU" altLang="en-US" sz="4700" dirty="0"/>
              <a:t>include controls that back</a:t>
            </a:r>
            <a:r>
              <a:rPr lang="en-US" altLang="en-US" sz="4700" dirty="0"/>
              <a:t> </a:t>
            </a:r>
            <a:r>
              <a:rPr lang="en-AU" altLang="en-US" sz="4700" dirty="0"/>
              <a:t>up hardware, software and files and ensure recovery when computer is installed or particular files or programs are damaged</a:t>
            </a:r>
            <a:r>
              <a:rPr lang="en-US" altLang="en-US" sz="4700" dirty="0"/>
              <a:t>.</a:t>
            </a:r>
            <a:endParaRPr lang="en-AU" altLang="en-US" sz="4700" dirty="0"/>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a:t>These do not normally have an effect on </a:t>
            </a:r>
            <a:r>
              <a:rPr lang="en-US" altLang="en-US" sz="4700" dirty="0"/>
              <a:t>the a</a:t>
            </a:r>
            <a:r>
              <a:rPr lang="en-AU" altLang="en-US" sz="4700" dirty="0" err="1"/>
              <a:t>uditor’s</a:t>
            </a:r>
            <a:r>
              <a:rPr lang="en-AU" altLang="en-US" sz="4700" dirty="0"/>
              <a:t> control risk assessment</a:t>
            </a:r>
            <a:r>
              <a:rPr lang="en-US" altLang="en-US" sz="4700" dirty="0"/>
              <a:t>.</a:t>
            </a:r>
            <a:endParaRPr lang="en-AU" altLang="en-US" sz="4700" dirty="0"/>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endParaRPr lang="en-AU" sz="4700" dirty="0"/>
          </a:p>
        </p:txBody>
      </p:sp>
      <p:sp>
        <p:nvSpPr>
          <p:cNvPr id="3" name="Slide Number Placeholder 2">
            <a:extLst>
              <a:ext uri="{FF2B5EF4-FFF2-40B4-BE49-F238E27FC236}">
                <a16:creationId xmlns:a16="http://schemas.microsoft.com/office/drawing/2014/main" id="{148F1251-C903-4B52-BCF3-E06FEB359446}"/>
              </a:ext>
            </a:extLst>
          </p:cNvPr>
          <p:cNvSpPr>
            <a:spLocks noGrp="1"/>
          </p:cNvSpPr>
          <p:nvPr>
            <p:ph type="sldNum" sz="quarter" idx="12"/>
          </p:nvPr>
        </p:nvSpPr>
        <p:spPr/>
        <p:txBody>
          <a:bodyPr/>
          <a:lstStyle/>
          <a:p>
            <a:fld id="{CE1B70CE-F4BC-4B6F-A663-B479B5E51611}" type="slidenum">
              <a:rPr lang="en-AU" noProof="0" smtClean="0"/>
              <a:pPr/>
              <a:t>46</a:t>
            </a:fld>
            <a:endParaRPr lang="en-AU" noProof="0" dirty="0"/>
          </a:p>
        </p:txBody>
      </p:sp>
      <p:sp>
        <p:nvSpPr>
          <p:cNvPr id="4" name="Title 3">
            <a:extLst>
              <a:ext uri="{FF2B5EF4-FFF2-40B4-BE49-F238E27FC236}">
                <a16:creationId xmlns:a16="http://schemas.microsoft.com/office/drawing/2014/main" id="{BD33F179-CEEB-43BD-825F-77764ED8B414}"/>
              </a:ext>
            </a:extLst>
          </p:cNvPr>
          <p:cNvSpPr>
            <a:spLocks noGrp="1"/>
          </p:cNvSpPr>
          <p:nvPr>
            <p:ph type="title"/>
          </p:nvPr>
        </p:nvSpPr>
        <p:spPr>
          <a:xfrm>
            <a:off x="2451641" y="1626066"/>
            <a:ext cx="18336313" cy="1491516"/>
          </a:xfrm>
        </p:spPr>
        <p:txBody>
          <a:bodyPr/>
          <a:lstStyle/>
          <a:p>
            <a:pPr algn="ctr"/>
            <a:r>
              <a:rPr lang="en-AU" altLang="en-US" sz="6600" dirty="0">
                <a:solidFill>
                  <a:srgbClr val="0070C0"/>
                </a:solidFill>
                <a:cs typeface="+mj-cs"/>
              </a:rPr>
              <a:t>Other general controls</a:t>
            </a:r>
            <a:endParaRPr lang="en-AU" sz="6600" dirty="0">
              <a:solidFill>
                <a:srgbClr val="0070C0"/>
              </a:solidFill>
              <a:cs typeface="+mj-cs"/>
            </a:endParaRPr>
          </a:p>
        </p:txBody>
      </p:sp>
    </p:spTree>
    <p:extLst>
      <p:ext uri="{BB962C8B-B14F-4D97-AF65-F5344CB8AC3E}">
        <p14:creationId xmlns:p14="http://schemas.microsoft.com/office/powerpoint/2010/main" val="13576887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74B5B3A-0010-4C61-A715-C8CAC38E0F42}"/>
              </a:ext>
            </a:extLst>
          </p:cNvPr>
          <p:cNvSpPr>
            <a:spLocks noGrp="1"/>
          </p:cNvSpPr>
          <p:nvPr>
            <p:ph idx="1"/>
          </p:nvPr>
        </p:nvSpPr>
        <p:spPr>
          <a:xfrm>
            <a:off x="1427834" y="3689648"/>
            <a:ext cx="21026336" cy="8710706"/>
          </a:xfrm>
        </p:spPr>
        <p:txBody>
          <a:bodyPr/>
          <a:lstStyle/>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US" altLang="en-US" sz="4700" dirty="0"/>
              <a:t>Application controls (defined in ASA/ISA 315.A109) are manual or automated procedures that operate at a business process level and therefore apply to the processing of </a:t>
            </a:r>
            <a:r>
              <a:rPr lang="en-AU" altLang="en-US" sz="4700" dirty="0"/>
              <a:t>individual applications.</a:t>
            </a:r>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US" altLang="en-US" sz="4700" dirty="0"/>
              <a:t>The reliance that can be placed on application controls depends on the reliability of </a:t>
            </a:r>
            <a:r>
              <a:rPr lang="en-AU" altLang="en-US" sz="4700" dirty="0"/>
              <a:t>the general controls.</a:t>
            </a:r>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a:t>Application controls contribute </a:t>
            </a:r>
            <a:r>
              <a:rPr lang="en-US" altLang="en-US" sz="4700" dirty="0"/>
              <a:t>to achievement of specific control objectives that the auditor considers in tests of controls.</a:t>
            </a:r>
          </a:p>
          <a:p>
            <a:endParaRPr lang="en-AU" dirty="0"/>
          </a:p>
        </p:txBody>
      </p:sp>
      <p:sp>
        <p:nvSpPr>
          <p:cNvPr id="3" name="Slide Number Placeholder 2">
            <a:extLst>
              <a:ext uri="{FF2B5EF4-FFF2-40B4-BE49-F238E27FC236}">
                <a16:creationId xmlns:a16="http://schemas.microsoft.com/office/drawing/2014/main" id="{C05C8AAF-17BE-46CA-A8A8-00676A2F6696}"/>
              </a:ext>
            </a:extLst>
          </p:cNvPr>
          <p:cNvSpPr>
            <a:spLocks noGrp="1"/>
          </p:cNvSpPr>
          <p:nvPr>
            <p:ph type="sldNum" sz="quarter" idx="12"/>
          </p:nvPr>
        </p:nvSpPr>
        <p:spPr/>
        <p:txBody>
          <a:bodyPr/>
          <a:lstStyle/>
          <a:p>
            <a:fld id="{CE1B70CE-F4BC-4B6F-A663-B479B5E51611}" type="slidenum">
              <a:rPr lang="en-AU" noProof="0" smtClean="0"/>
              <a:pPr/>
              <a:t>47</a:t>
            </a:fld>
            <a:endParaRPr lang="en-AU" noProof="0" dirty="0"/>
          </a:p>
        </p:txBody>
      </p:sp>
      <p:sp>
        <p:nvSpPr>
          <p:cNvPr id="4" name="Title 3">
            <a:extLst>
              <a:ext uri="{FF2B5EF4-FFF2-40B4-BE49-F238E27FC236}">
                <a16:creationId xmlns:a16="http://schemas.microsoft.com/office/drawing/2014/main" id="{B8A37678-458C-48FD-8FBF-FF607DD46636}"/>
              </a:ext>
            </a:extLst>
          </p:cNvPr>
          <p:cNvSpPr>
            <a:spLocks noGrp="1"/>
          </p:cNvSpPr>
          <p:nvPr>
            <p:ph type="title"/>
          </p:nvPr>
        </p:nvSpPr>
        <p:spPr>
          <a:xfrm>
            <a:off x="2038872" y="1817440"/>
            <a:ext cx="18336313" cy="1491516"/>
          </a:xfrm>
        </p:spPr>
        <p:txBody>
          <a:bodyPr/>
          <a:lstStyle/>
          <a:p>
            <a:pPr algn="ctr"/>
            <a:r>
              <a:rPr lang="en-AU" altLang="en-US" sz="6600" dirty="0">
                <a:solidFill>
                  <a:srgbClr val="0070C0"/>
                </a:solidFill>
                <a:cs typeface="+mj-cs"/>
              </a:rPr>
              <a:t>Application </a:t>
            </a:r>
            <a:r>
              <a:rPr lang="en-AU" altLang="en-US" sz="6600" dirty="0" smtClean="0">
                <a:solidFill>
                  <a:srgbClr val="0070C0"/>
                </a:solidFill>
                <a:cs typeface="+mj-cs"/>
              </a:rPr>
              <a:t>Controls</a:t>
            </a:r>
            <a:endParaRPr lang="en-AU" sz="6600" dirty="0">
              <a:solidFill>
                <a:srgbClr val="0070C0"/>
              </a:solidFill>
              <a:cs typeface="+mj-cs"/>
            </a:endParaRPr>
          </a:p>
        </p:txBody>
      </p:sp>
    </p:spTree>
    <p:extLst>
      <p:ext uri="{BB962C8B-B14F-4D97-AF65-F5344CB8AC3E}">
        <p14:creationId xmlns:p14="http://schemas.microsoft.com/office/powerpoint/2010/main" val="1504518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668EB50-7795-4726-90E3-651CC3F59332}"/>
              </a:ext>
            </a:extLst>
          </p:cNvPr>
          <p:cNvSpPr>
            <a:spLocks noGrp="1"/>
          </p:cNvSpPr>
          <p:nvPr>
            <p:ph idx="1"/>
          </p:nvPr>
        </p:nvSpPr>
        <p:spPr>
          <a:xfrm>
            <a:off x="2470920" y="2833190"/>
            <a:ext cx="18336313" cy="8710706"/>
          </a:xfrm>
        </p:spPr>
        <p:txBody>
          <a:bodyPr/>
          <a:lstStyle/>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US" altLang="en-US" sz="4700" dirty="0"/>
              <a:t>Control totals: detect errors in input or processing. Generally, there are three types</a:t>
            </a:r>
            <a:r>
              <a:rPr lang="en-AU" altLang="en-US" sz="4700" dirty="0"/>
              <a:t>:</a:t>
            </a:r>
          </a:p>
          <a:p>
            <a:pPr marL="3995550" lvl="8" indent="-514350">
              <a:lnSpc>
                <a:spcPct val="150000"/>
              </a:lnSpc>
              <a:buFont typeface="Arial" panose="020B0604020202020204" pitchFamily="34" charset="0"/>
              <a:buAutoNum type="arabicPeriod"/>
            </a:pPr>
            <a:r>
              <a:rPr lang="en-AU" altLang="en-US" sz="4000" b="1" dirty="0"/>
              <a:t>Financial totals</a:t>
            </a:r>
          </a:p>
          <a:p>
            <a:pPr marL="3995550" lvl="8" indent="-514350">
              <a:lnSpc>
                <a:spcPct val="150000"/>
              </a:lnSpc>
              <a:buFont typeface="Arial" panose="020B0604020202020204" pitchFamily="34" charset="0"/>
              <a:buAutoNum type="arabicPeriod"/>
            </a:pPr>
            <a:r>
              <a:rPr lang="en-AU" altLang="en-US" sz="4000" b="1" dirty="0"/>
              <a:t>Record totals</a:t>
            </a:r>
          </a:p>
          <a:p>
            <a:pPr marL="3995550" lvl="8" indent="-514350">
              <a:lnSpc>
                <a:spcPct val="150000"/>
              </a:lnSpc>
              <a:buFont typeface="Arial" panose="020B0604020202020204" pitchFamily="34" charset="0"/>
              <a:buAutoNum type="arabicPeriod"/>
            </a:pPr>
            <a:r>
              <a:rPr lang="en-US" altLang="en-US" sz="4000" b="1" dirty="0"/>
              <a:t>H</a:t>
            </a:r>
            <a:r>
              <a:rPr lang="en-AU" altLang="en-US" sz="4000" b="1" dirty="0"/>
              <a:t>ash </a:t>
            </a:r>
            <a:r>
              <a:rPr lang="en-AU" altLang="en-US" sz="4000" b="1" dirty="0" smtClean="0"/>
              <a:t>totals</a:t>
            </a:r>
          </a:p>
          <a:p>
            <a:pPr marL="3995550" lvl="8" indent="-514350">
              <a:buFont typeface="Arial" panose="020B0604020202020204" pitchFamily="34" charset="0"/>
              <a:buAutoNum type="arabicPeriod"/>
            </a:pPr>
            <a:endParaRPr lang="en-AU" altLang="en-US" sz="4000" b="1" dirty="0"/>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US" altLang="en-US" sz="4700" dirty="0"/>
              <a:t>Review and reconciliation of data by users</a:t>
            </a:r>
            <a:r>
              <a:rPr lang="en-AU" altLang="en-US" sz="4700" dirty="0"/>
              <a:t>. </a:t>
            </a:r>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US" altLang="en-US" sz="4700" dirty="0"/>
              <a:t>Formal error correction and resubmission procedures</a:t>
            </a:r>
            <a:r>
              <a:rPr lang="en-AU" altLang="en-US" sz="4700" dirty="0"/>
              <a:t>. </a:t>
            </a:r>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US" altLang="en-US" sz="4700" dirty="0" err="1"/>
              <a:t>Authorisation</a:t>
            </a:r>
            <a:r>
              <a:rPr lang="en-US" altLang="en-US" sz="4700" dirty="0"/>
              <a:t> controls help ensure that only valid transactions and batches of transactions are processed.</a:t>
            </a:r>
            <a:endParaRPr lang="en-AU" altLang="en-US" sz="4700" dirty="0"/>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endParaRPr lang="en-AU" sz="4700" dirty="0"/>
          </a:p>
        </p:txBody>
      </p:sp>
      <p:sp>
        <p:nvSpPr>
          <p:cNvPr id="3" name="Slide Number Placeholder 2">
            <a:extLst>
              <a:ext uri="{FF2B5EF4-FFF2-40B4-BE49-F238E27FC236}">
                <a16:creationId xmlns:a16="http://schemas.microsoft.com/office/drawing/2014/main" id="{AF9D9FD0-A2A7-4883-AEC9-CE4AE54E7B0A}"/>
              </a:ext>
            </a:extLst>
          </p:cNvPr>
          <p:cNvSpPr>
            <a:spLocks noGrp="1"/>
          </p:cNvSpPr>
          <p:nvPr>
            <p:ph type="sldNum" sz="quarter" idx="12"/>
          </p:nvPr>
        </p:nvSpPr>
        <p:spPr/>
        <p:txBody>
          <a:bodyPr/>
          <a:lstStyle/>
          <a:p>
            <a:fld id="{CE1B70CE-F4BC-4B6F-A663-B479B5E51611}" type="slidenum">
              <a:rPr lang="en-AU" noProof="0" smtClean="0"/>
              <a:pPr/>
              <a:t>48</a:t>
            </a:fld>
            <a:endParaRPr lang="en-AU" noProof="0" dirty="0"/>
          </a:p>
        </p:txBody>
      </p:sp>
      <p:sp>
        <p:nvSpPr>
          <p:cNvPr id="4" name="Title 3">
            <a:extLst>
              <a:ext uri="{FF2B5EF4-FFF2-40B4-BE49-F238E27FC236}">
                <a16:creationId xmlns:a16="http://schemas.microsoft.com/office/drawing/2014/main" id="{5499089B-3727-4CE9-8D0B-4B1D9C7AD609}"/>
              </a:ext>
            </a:extLst>
          </p:cNvPr>
          <p:cNvSpPr>
            <a:spLocks noGrp="1"/>
          </p:cNvSpPr>
          <p:nvPr>
            <p:ph type="title"/>
          </p:nvPr>
        </p:nvSpPr>
        <p:spPr>
          <a:xfrm>
            <a:off x="1966864" y="1169368"/>
            <a:ext cx="18336313" cy="1491516"/>
          </a:xfrm>
        </p:spPr>
        <p:txBody>
          <a:bodyPr/>
          <a:lstStyle/>
          <a:p>
            <a:pPr algn="ctr"/>
            <a:r>
              <a:rPr lang="en-AU" altLang="en-US" sz="6600" dirty="0">
                <a:solidFill>
                  <a:srgbClr val="0070C0"/>
                </a:solidFill>
                <a:cs typeface="+mj-cs"/>
              </a:rPr>
              <a:t>User controls</a:t>
            </a:r>
            <a:endParaRPr lang="en-AU" sz="6600" dirty="0">
              <a:solidFill>
                <a:srgbClr val="0070C0"/>
              </a:solidFill>
              <a:cs typeface="+mj-cs"/>
            </a:endParaRPr>
          </a:p>
        </p:txBody>
      </p:sp>
    </p:spTree>
    <p:extLst>
      <p:ext uri="{BB962C8B-B14F-4D97-AF65-F5344CB8AC3E}">
        <p14:creationId xmlns:p14="http://schemas.microsoft.com/office/powerpoint/2010/main" val="18891822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D59A85-5935-4F4A-AC11-82E10CD01847}"/>
              </a:ext>
            </a:extLst>
          </p:cNvPr>
          <p:cNvSpPr>
            <a:spLocks noGrp="1"/>
          </p:cNvSpPr>
          <p:nvPr>
            <p:ph idx="1"/>
          </p:nvPr>
        </p:nvSpPr>
        <p:spPr>
          <a:xfrm>
            <a:off x="1966864" y="3905672"/>
            <a:ext cx="18336313" cy="8710706"/>
          </a:xfrm>
        </p:spPr>
        <p:txBody>
          <a:bodyPr/>
          <a:lstStyle/>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a:t>Usually classified </a:t>
            </a:r>
            <a:r>
              <a:rPr lang="en-US" altLang="en-US" sz="4700" dirty="0"/>
              <a:t>into</a:t>
            </a:r>
            <a:r>
              <a:rPr lang="en-AU" altLang="en-US" sz="4700" dirty="0"/>
              <a:t> the following four categories:</a:t>
            </a:r>
          </a:p>
          <a:p>
            <a:pPr marL="4052700" lvl="8" indent="-571500">
              <a:spcBef>
                <a:spcPts val="1800"/>
              </a:spcBef>
            </a:pPr>
            <a:r>
              <a:rPr lang="en-AU" altLang="en-US" sz="4400" b="1" dirty="0"/>
              <a:t>Input controls</a:t>
            </a:r>
          </a:p>
          <a:p>
            <a:pPr marL="4052700" lvl="8" indent="-571500">
              <a:spcBef>
                <a:spcPts val="1800"/>
              </a:spcBef>
            </a:pPr>
            <a:r>
              <a:rPr lang="en-AU" altLang="en-US" sz="4400" b="1" dirty="0"/>
              <a:t>File controls</a:t>
            </a:r>
          </a:p>
          <a:p>
            <a:pPr marL="4052700" lvl="8" indent="-571500">
              <a:spcBef>
                <a:spcPts val="1800"/>
              </a:spcBef>
            </a:pPr>
            <a:r>
              <a:rPr lang="en-AU" altLang="en-US" sz="4400" b="1" dirty="0"/>
              <a:t>Processing controls</a:t>
            </a:r>
          </a:p>
          <a:p>
            <a:pPr marL="4052700" lvl="8" indent="-571500">
              <a:spcBef>
                <a:spcPts val="1800"/>
              </a:spcBef>
            </a:pPr>
            <a:r>
              <a:rPr lang="en-AU" altLang="en-US" sz="4400" b="1" dirty="0"/>
              <a:t>Output controls.</a:t>
            </a:r>
          </a:p>
          <a:p>
            <a:endParaRPr lang="en-AU" dirty="0"/>
          </a:p>
        </p:txBody>
      </p:sp>
      <p:sp>
        <p:nvSpPr>
          <p:cNvPr id="3" name="Slide Number Placeholder 2">
            <a:extLst>
              <a:ext uri="{FF2B5EF4-FFF2-40B4-BE49-F238E27FC236}">
                <a16:creationId xmlns:a16="http://schemas.microsoft.com/office/drawing/2014/main" id="{1344FB22-C868-4528-8463-A4E6AAB99FEA}"/>
              </a:ext>
            </a:extLst>
          </p:cNvPr>
          <p:cNvSpPr>
            <a:spLocks noGrp="1"/>
          </p:cNvSpPr>
          <p:nvPr>
            <p:ph type="sldNum" sz="quarter" idx="12"/>
          </p:nvPr>
        </p:nvSpPr>
        <p:spPr/>
        <p:txBody>
          <a:bodyPr/>
          <a:lstStyle/>
          <a:p>
            <a:fld id="{CE1B70CE-F4BC-4B6F-A663-B479B5E51611}" type="slidenum">
              <a:rPr lang="en-AU" noProof="0" smtClean="0"/>
              <a:pPr/>
              <a:t>49</a:t>
            </a:fld>
            <a:endParaRPr lang="en-AU" noProof="0" dirty="0"/>
          </a:p>
        </p:txBody>
      </p:sp>
      <p:sp>
        <p:nvSpPr>
          <p:cNvPr id="4" name="Title 3">
            <a:extLst>
              <a:ext uri="{FF2B5EF4-FFF2-40B4-BE49-F238E27FC236}">
                <a16:creationId xmlns:a16="http://schemas.microsoft.com/office/drawing/2014/main" id="{C97D843B-652B-4855-AF94-20B370AB181D}"/>
              </a:ext>
            </a:extLst>
          </p:cNvPr>
          <p:cNvSpPr>
            <a:spLocks noGrp="1"/>
          </p:cNvSpPr>
          <p:nvPr>
            <p:ph type="title"/>
          </p:nvPr>
        </p:nvSpPr>
        <p:spPr>
          <a:xfrm>
            <a:off x="2254896" y="1889448"/>
            <a:ext cx="18336313" cy="1491516"/>
          </a:xfrm>
        </p:spPr>
        <p:txBody>
          <a:bodyPr/>
          <a:lstStyle/>
          <a:p>
            <a:pPr algn="ctr"/>
            <a:r>
              <a:rPr lang="en-AU" altLang="en-US" sz="6600" dirty="0">
                <a:solidFill>
                  <a:srgbClr val="0070C0"/>
                </a:solidFill>
                <a:cs typeface="+mj-cs"/>
              </a:rPr>
              <a:t>IT controls</a:t>
            </a:r>
            <a:endParaRPr lang="en-AU" sz="6600" dirty="0">
              <a:solidFill>
                <a:srgbClr val="0070C0"/>
              </a:solidFill>
              <a:cs typeface="+mj-cs"/>
            </a:endParaRPr>
          </a:p>
        </p:txBody>
      </p:sp>
    </p:spTree>
    <p:extLst>
      <p:ext uri="{BB962C8B-B14F-4D97-AF65-F5344CB8AC3E}">
        <p14:creationId xmlns:p14="http://schemas.microsoft.com/office/powerpoint/2010/main" val="39912052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30241D4-EF71-419C-B2BF-169B15F595E8}"/>
              </a:ext>
            </a:extLst>
          </p:cNvPr>
          <p:cNvSpPr>
            <a:spLocks noGrp="1"/>
          </p:cNvSpPr>
          <p:nvPr>
            <p:ph idx="1"/>
          </p:nvPr>
        </p:nvSpPr>
        <p:spPr>
          <a:xfrm>
            <a:off x="2398912" y="3761656"/>
            <a:ext cx="18336313" cy="8710706"/>
          </a:xfrm>
        </p:spPr>
        <p:txBody>
          <a:bodyPr/>
          <a:lstStyle/>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a:t>File controls include:</a:t>
            </a:r>
          </a:p>
          <a:p>
            <a:pPr marL="1003500" lvl="2" indent="-571500">
              <a:spcBef>
                <a:spcPts val="1800"/>
              </a:spcBef>
            </a:pPr>
            <a:r>
              <a:rPr lang="en-AU" altLang="en-US" sz="4000" b="1" dirty="0"/>
              <a:t>I</a:t>
            </a:r>
            <a:r>
              <a:rPr lang="en-AU" altLang="en-US" sz="4000" b="1" dirty="0" smtClean="0"/>
              <a:t>nternal </a:t>
            </a:r>
            <a:r>
              <a:rPr lang="en-AU" altLang="en-US" sz="4000" b="1" dirty="0"/>
              <a:t>file </a:t>
            </a:r>
            <a:r>
              <a:rPr lang="en-AU" altLang="en-US" sz="4000" b="1" dirty="0" smtClean="0"/>
              <a:t>labels</a:t>
            </a:r>
            <a:r>
              <a:rPr lang="en-AU" altLang="en-US" sz="4000" dirty="0"/>
              <a:t> </a:t>
            </a:r>
            <a:r>
              <a:rPr lang="en-AU" altLang="en-US" sz="4000" dirty="0" smtClean="0"/>
              <a:t>- </a:t>
            </a:r>
            <a:r>
              <a:rPr lang="en-AU" altLang="en-US" sz="4000" dirty="0" smtClean="0"/>
              <a:t>computer-readable </a:t>
            </a:r>
            <a:r>
              <a:rPr lang="en-AU" altLang="en-US" sz="4000" dirty="0"/>
              <a:t>data that identifies content of file</a:t>
            </a:r>
          </a:p>
          <a:p>
            <a:pPr marL="1003500" lvl="2" indent="-571500">
              <a:spcBef>
                <a:spcPts val="1800"/>
              </a:spcBef>
            </a:pPr>
            <a:r>
              <a:rPr lang="en-AU" altLang="en-US" sz="4000" b="1" dirty="0"/>
              <a:t>E</a:t>
            </a:r>
            <a:r>
              <a:rPr lang="en-AU" altLang="en-US" sz="4000" b="1" dirty="0" smtClean="0"/>
              <a:t>xternal </a:t>
            </a:r>
            <a:r>
              <a:rPr lang="en-AU" altLang="en-US" sz="4000" b="1" dirty="0"/>
              <a:t>file </a:t>
            </a:r>
            <a:r>
              <a:rPr lang="en-AU" altLang="en-US" sz="4000" b="1" dirty="0" smtClean="0"/>
              <a:t>labels - </a:t>
            </a:r>
            <a:r>
              <a:rPr lang="en-AU" altLang="en-US" sz="4000" dirty="0" smtClean="0"/>
              <a:t>printed </a:t>
            </a:r>
            <a:r>
              <a:rPr lang="en-AU" altLang="en-US" sz="4000" dirty="0"/>
              <a:t>or handwritten labels attached to disk or tape.</a:t>
            </a:r>
          </a:p>
          <a:p>
            <a:endParaRPr lang="en-AU" dirty="0"/>
          </a:p>
        </p:txBody>
      </p:sp>
      <p:sp>
        <p:nvSpPr>
          <p:cNvPr id="3" name="Slide Number Placeholder 2">
            <a:extLst>
              <a:ext uri="{FF2B5EF4-FFF2-40B4-BE49-F238E27FC236}">
                <a16:creationId xmlns:a16="http://schemas.microsoft.com/office/drawing/2014/main" id="{872895A3-4108-4E86-8369-F90CB5341C8C}"/>
              </a:ext>
            </a:extLst>
          </p:cNvPr>
          <p:cNvSpPr>
            <a:spLocks noGrp="1"/>
          </p:cNvSpPr>
          <p:nvPr>
            <p:ph type="sldNum" sz="quarter" idx="12"/>
          </p:nvPr>
        </p:nvSpPr>
        <p:spPr/>
        <p:txBody>
          <a:bodyPr/>
          <a:lstStyle/>
          <a:p>
            <a:fld id="{CE1B70CE-F4BC-4B6F-A663-B479B5E51611}" type="slidenum">
              <a:rPr lang="en-AU" noProof="0" smtClean="0"/>
              <a:pPr/>
              <a:t>50</a:t>
            </a:fld>
            <a:endParaRPr lang="en-AU" noProof="0" dirty="0"/>
          </a:p>
        </p:txBody>
      </p:sp>
      <p:sp>
        <p:nvSpPr>
          <p:cNvPr id="4" name="Title 3">
            <a:extLst>
              <a:ext uri="{FF2B5EF4-FFF2-40B4-BE49-F238E27FC236}">
                <a16:creationId xmlns:a16="http://schemas.microsoft.com/office/drawing/2014/main" id="{6DB81AED-0E29-4D24-8565-320C082408BE}"/>
              </a:ext>
            </a:extLst>
          </p:cNvPr>
          <p:cNvSpPr>
            <a:spLocks noGrp="1"/>
          </p:cNvSpPr>
          <p:nvPr>
            <p:ph type="title"/>
          </p:nvPr>
        </p:nvSpPr>
        <p:spPr>
          <a:xfrm>
            <a:off x="1246784" y="1457400"/>
            <a:ext cx="18336313" cy="1491516"/>
          </a:xfrm>
        </p:spPr>
        <p:txBody>
          <a:bodyPr/>
          <a:lstStyle/>
          <a:p>
            <a:pPr algn="ctr"/>
            <a:r>
              <a:rPr lang="en-AU" altLang="en-US" sz="6600" dirty="0">
                <a:solidFill>
                  <a:srgbClr val="DD622B"/>
                </a:solidFill>
                <a:cs typeface="+mj-cs"/>
              </a:rPr>
              <a:t>File </a:t>
            </a:r>
            <a:r>
              <a:rPr lang="en-AU" altLang="en-US" sz="6600" dirty="0" smtClean="0">
                <a:solidFill>
                  <a:srgbClr val="DD622B"/>
                </a:solidFill>
                <a:cs typeface="+mj-cs"/>
              </a:rPr>
              <a:t>Controls</a:t>
            </a:r>
            <a:endParaRPr lang="en-AU" sz="6600" dirty="0">
              <a:solidFill>
                <a:srgbClr val="DD622B"/>
              </a:solidFill>
              <a:cs typeface="+mj-cs"/>
            </a:endParaRPr>
          </a:p>
        </p:txBody>
      </p:sp>
      <p:pic>
        <p:nvPicPr>
          <p:cNvPr id="5" name="Picture 4"/>
          <p:cNvPicPr>
            <a:picLocks noChangeAspect="1"/>
          </p:cNvPicPr>
          <p:nvPr/>
        </p:nvPicPr>
        <p:blipFill>
          <a:blip r:embed="rId2">
            <a:duotone>
              <a:schemeClr val="accent1">
                <a:shade val="45000"/>
                <a:satMod val="135000"/>
              </a:schemeClr>
              <a:prstClr val="white"/>
            </a:duotone>
          </a:blip>
          <a:stretch>
            <a:fillRect/>
          </a:stretch>
        </p:blipFill>
        <p:spPr>
          <a:xfrm rot="829504">
            <a:off x="15746877" y="7339495"/>
            <a:ext cx="5859785" cy="51508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232520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A528E7-B8BD-478A-BBAC-4BBE1524F347}"/>
              </a:ext>
            </a:extLst>
          </p:cNvPr>
          <p:cNvSpPr>
            <a:spLocks noGrp="1"/>
          </p:cNvSpPr>
          <p:nvPr>
            <p:ph idx="1"/>
          </p:nvPr>
        </p:nvSpPr>
        <p:spPr>
          <a:xfrm>
            <a:off x="2216474" y="3117582"/>
            <a:ext cx="18336313" cy="8710706"/>
          </a:xfrm>
        </p:spPr>
        <p:txBody>
          <a:bodyPr/>
          <a:lstStyle/>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AU" altLang="en-US" sz="4700" dirty="0"/>
              <a:t>Automated control procedures </a:t>
            </a:r>
            <a:r>
              <a:rPr lang="en-US" altLang="en-US" sz="4700" dirty="0"/>
              <a:t>include:</a:t>
            </a:r>
            <a:endParaRPr lang="en-AU" altLang="en-US" sz="4700" dirty="0"/>
          </a:p>
          <a:p>
            <a:pPr marL="3163500" lvl="7" indent="-571500">
              <a:spcBef>
                <a:spcPts val="1200"/>
              </a:spcBef>
            </a:pPr>
            <a:r>
              <a:rPr lang="en-US" altLang="en-US" sz="4000" dirty="0"/>
              <a:t>use of automated control activities such as reasonableness or limit tests, and use of redundant program calculations</a:t>
            </a:r>
          </a:p>
          <a:p>
            <a:pPr marL="3163500" lvl="7" indent="-571500">
              <a:spcBef>
                <a:spcPts val="1200"/>
              </a:spcBef>
            </a:pPr>
            <a:r>
              <a:rPr lang="en-AU" altLang="en-US" sz="4000" dirty="0"/>
              <a:t>checking numerical sequence of records</a:t>
            </a:r>
          </a:p>
          <a:p>
            <a:pPr marL="3163500" lvl="7" indent="-571500">
              <a:spcBef>
                <a:spcPts val="1200"/>
              </a:spcBef>
            </a:pPr>
            <a:r>
              <a:rPr lang="en-AU" altLang="en-US" sz="4000" dirty="0"/>
              <a:t>comparing related fields.</a:t>
            </a:r>
            <a:endParaRPr lang="en-US" altLang="en-US" sz="4000" dirty="0"/>
          </a:p>
          <a:p>
            <a:pPr marL="1174950" lvl="3" indent="-742950">
              <a:lnSpc>
                <a:spcPts val="5400"/>
              </a:lnSpc>
              <a:spcBef>
                <a:spcPts val="1200"/>
              </a:spcBef>
              <a:spcAft>
                <a:spcPts val="3000"/>
              </a:spcAft>
              <a:buClr>
                <a:srgbClr val="DD622B"/>
              </a:buClr>
              <a:buSzPct val="90000"/>
              <a:buFont typeface="Wingdings" panose="05000000000000000000" pitchFamily="2" charset="2"/>
              <a:buChar char="§"/>
              <a:defRPr/>
            </a:pPr>
            <a:r>
              <a:rPr lang="en-US" altLang="en-US" sz="4700" dirty="0"/>
              <a:t>R</a:t>
            </a:r>
            <a:r>
              <a:rPr lang="en-AU" altLang="en-US" sz="4700" dirty="0"/>
              <a:t>un-to-run control total reconciliation:</a:t>
            </a:r>
          </a:p>
          <a:p>
            <a:pPr marL="3163500" lvl="7" indent="-571500">
              <a:spcBef>
                <a:spcPts val="1200"/>
              </a:spcBef>
            </a:pPr>
            <a:r>
              <a:rPr lang="en-US" altLang="en-US" sz="4000" dirty="0"/>
              <a:t>control totals accumulated during processing are compared to input totals and previous computer-run totals.</a:t>
            </a:r>
            <a:endParaRPr lang="en-AU" altLang="en-US" sz="4000" dirty="0"/>
          </a:p>
          <a:p>
            <a:pPr lvl="5"/>
            <a:endParaRPr lang="en-AU" sz="2800" dirty="0"/>
          </a:p>
        </p:txBody>
      </p:sp>
      <p:sp>
        <p:nvSpPr>
          <p:cNvPr id="3" name="Slide Number Placeholder 2">
            <a:extLst>
              <a:ext uri="{FF2B5EF4-FFF2-40B4-BE49-F238E27FC236}">
                <a16:creationId xmlns:a16="http://schemas.microsoft.com/office/drawing/2014/main" id="{5EE6A7EB-DD46-4E44-9177-B79C54EA946E}"/>
              </a:ext>
            </a:extLst>
          </p:cNvPr>
          <p:cNvSpPr>
            <a:spLocks noGrp="1"/>
          </p:cNvSpPr>
          <p:nvPr>
            <p:ph type="sldNum" sz="quarter" idx="12"/>
          </p:nvPr>
        </p:nvSpPr>
        <p:spPr/>
        <p:txBody>
          <a:bodyPr/>
          <a:lstStyle/>
          <a:p>
            <a:fld id="{CE1B70CE-F4BC-4B6F-A663-B479B5E51611}" type="slidenum">
              <a:rPr lang="en-AU" noProof="0" smtClean="0"/>
              <a:pPr/>
              <a:t>51</a:t>
            </a:fld>
            <a:endParaRPr lang="en-AU" noProof="0" dirty="0"/>
          </a:p>
        </p:txBody>
      </p:sp>
      <p:sp>
        <p:nvSpPr>
          <p:cNvPr id="4" name="Title 3">
            <a:extLst>
              <a:ext uri="{FF2B5EF4-FFF2-40B4-BE49-F238E27FC236}">
                <a16:creationId xmlns:a16="http://schemas.microsoft.com/office/drawing/2014/main" id="{F61E19AE-85EF-4DCD-91CA-982D6D20143D}"/>
              </a:ext>
            </a:extLst>
          </p:cNvPr>
          <p:cNvSpPr>
            <a:spLocks noGrp="1"/>
          </p:cNvSpPr>
          <p:nvPr>
            <p:ph type="title"/>
          </p:nvPr>
        </p:nvSpPr>
        <p:spPr>
          <a:xfrm>
            <a:off x="2182888" y="1626066"/>
            <a:ext cx="18336313" cy="1491516"/>
          </a:xfrm>
        </p:spPr>
        <p:txBody>
          <a:bodyPr/>
          <a:lstStyle/>
          <a:p>
            <a:pPr algn="ctr"/>
            <a:r>
              <a:rPr lang="en-AU" altLang="en-US" sz="6600" dirty="0">
                <a:solidFill>
                  <a:srgbClr val="DD622B"/>
                </a:solidFill>
                <a:cs typeface="+mj-cs"/>
              </a:rPr>
              <a:t>Processing </a:t>
            </a:r>
            <a:r>
              <a:rPr lang="en-AU" altLang="en-US" sz="6600" dirty="0">
                <a:solidFill>
                  <a:srgbClr val="DD622B"/>
                </a:solidFill>
                <a:cs typeface="+mj-cs"/>
              </a:rPr>
              <a:t>Controls</a:t>
            </a:r>
            <a:endParaRPr lang="en-AU" sz="6600" dirty="0">
              <a:solidFill>
                <a:srgbClr val="DD622B"/>
              </a:solidFill>
              <a:cs typeface="+mj-cs"/>
            </a:endParaRPr>
          </a:p>
        </p:txBody>
      </p:sp>
    </p:spTree>
    <p:extLst>
      <p:ext uri="{BB962C8B-B14F-4D97-AF65-F5344CB8AC3E}">
        <p14:creationId xmlns:p14="http://schemas.microsoft.com/office/powerpoint/2010/main" val="10503207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F25B4B-194F-47FB-8C83-D9C5976417A5}"/>
              </a:ext>
            </a:extLst>
          </p:cNvPr>
          <p:cNvSpPr>
            <a:spLocks noGrp="1"/>
          </p:cNvSpPr>
          <p:nvPr>
            <p:ph idx="1"/>
          </p:nvPr>
        </p:nvSpPr>
        <p:spPr/>
        <p:txBody>
          <a:bodyPr/>
          <a:lstStyle/>
          <a:p>
            <a:pPr marL="571500" indent="-571500">
              <a:buFont typeface="Arial" panose="020B0604020202020204" pitchFamily="34" charset="0"/>
              <a:buChar char="•"/>
            </a:pPr>
            <a:r>
              <a:rPr lang="en-AU" altLang="en-US" sz="4000" dirty="0"/>
              <a:t>These include:</a:t>
            </a:r>
          </a:p>
          <a:p>
            <a:pPr marL="3595500" lvl="8" indent="-571500">
              <a:spcBef>
                <a:spcPts val="1200"/>
              </a:spcBef>
            </a:pPr>
            <a:r>
              <a:rPr lang="en-AU" altLang="en-US" sz="4000" b="1" dirty="0">
                <a:solidFill>
                  <a:srgbClr val="7030A0"/>
                </a:solidFill>
              </a:rPr>
              <a:t>restricted distribution</a:t>
            </a:r>
          </a:p>
          <a:p>
            <a:pPr marL="3595500" lvl="8" indent="-571500">
              <a:spcBef>
                <a:spcPts val="1200"/>
              </a:spcBef>
            </a:pPr>
            <a:r>
              <a:rPr lang="en-AU" altLang="en-US" sz="4000" b="1" dirty="0">
                <a:solidFill>
                  <a:srgbClr val="7030A0"/>
                </a:solidFill>
              </a:rPr>
              <a:t>automatic dating of reports</a:t>
            </a:r>
          </a:p>
          <a:p>
            <a:pPr marL="3595500" lvl="8" indent="-571500">
              <a:spcBef>
                <a:spcPts val="1200"/>
              </a:spcBef>
            </a:pPr>
            <a:r>
              <a:rPr lang="en-US" altLang="en-US" sz="4000" b="1" dirty="0">
                <a:solidFill>
                  <a:srgbClr val="7030A0"/>
                </a:solidFill>
              </a:rPr>
              <a:t>p</a:t>
            </a:r>
            <a:r>
              <a:rPr lang="en-AU" altLang="en-US" sz="4000" b="1" dirty="0">
                <a:solidFill>
                  <a:srgbClr val="7030A0"/>
                </a:solidFill>
              </a:rPr>
              <a:t>age numbering</a:t>
            </a:r>
          </a:p>
          <a:p>
            <a:pPr marL="3595500" lvl="8" indent="-571500">
              <a:spcBef>
                <a:spcPts val="1200"/>
              </a:spcBef>
            </a:pPr>
            <a:r>
              <a:rPr lang="en-AU" altLang="en-US" sz="4000" b="1" dirty="0">
                <a:solidFill>
                  <a:srgbClr val="7030A0"/>
                </a:solidFill>
              </a:rPr>
              <a:t>end-of-report messages.</a:t>
            </a:r>
          </a:p>
          <a:p>
            <a:endParaRPr lang="en-AU" dirty="0"/>
          </a:p>
        </p:txBody>
      </p:sp>
      <p:sp>
        <p:nvSpPr>
          <p:cNvPr id="3" name="Slide Number Placeholder 2">
            <a:extLst>
              <a:ext uri="{FF2B5EF4-FFF2-40B4-BE49-F238E27FC236}">
                <a16:creationId xmlns:a16="http://schemas.microsoft.com/office/drawing/2014/main" id="{B1863A9C-F0F0-4280-B65C-96A40D20383D}"/>
              </a:ext>
            </a:extLst>
          </p:cNvPr>
          <p:cNvSpPr>
            <a:spLocks noGrp="1"/>
          </p:cNvSpPr>
          <p:nvPr>
            <p:ph type="sldNum" sz="quarter" idx="12"/>
          </p:nvPr>
        </p:nvSpPr>
        <p:spPr/>
        <p:txBody>
          <a:bodyPr/>
          <a:lstStyle/>
          <a:p>
            <a:fld id="{CE1B70CE-F4BC-4B6F-A663-B479B5E51611}" type="slidenum">
              <a:rPr lang="en-AU" noProof="0" smtClean="0"/>
              <a:pPr/>
              <a:t>52</a:t>
            </a:fld>
            <a:endParaRPr lang="en-AU" noProof="0" dirty="0"/>
          </a:p>
        </p:txBody>
      </p:sp>
      <p:sp>
        <p:nvSpPr>
          <p:cNvPr id="4" name="Title 3">
            <a:extLst>
              <a:ext uri="{FF2B5EF4-FFF2-40B4-BE49-F238E27FC236}">
                <a16:creationId xmlns:a16="http://schemas.microsoft.com/office/drawing/2014/main" id="{8B346594-564E-4F73-86C2-664B9AC9A240}"/>
              </a:ext>
            </a:extLst>
          </p:cNvPr>
          <p:cNvSpPr>
            <a:spLocks noGrp="1"/>
          </p:cNvSpPr>
          <p:nvPr>
            <p:ph type="title"/>
          </p:nvPr>
        </p:nvSpPr>
        <p:spPr>
          <a:xfrm>
            <a:off x="2758952" y="1626066"/>
            <a:ext cx="18336313" cy="1491516"/>
          </a:xfrm>
        </p:spPr>
        <p:txBody>
          <a:bodyPr/>
          <a:lstStyle/>
          <a:p>
            <a:pPr algn="ctr"/>
            <a:r>
              <a:rPr lang="en-AU" altLang="en-US" sz="6600" dirty="0">
                <a:solidFill>
                  <a:srgbClr val="DD622B"/>
                </a:solidFill>
                <a:cs typeface="+mj-cs"/>
              </a:rPr>
              <a:t>Output </a:t>
            </a:r>
            <a:r>
              <a:rPr lang="en-AU" altLang="en-US" sz="6600" dirty="0">
                <a:solidFill>
                  <a:srgbClr val="DD622B"/>
                </a:solidFill>
                <a:cs typeface="+mj-cs"/>
              </a:rPr>
              <a:t>Controls</a:t>
            </a:r>
            <a:endParaRPr lang="en-AU" sz="6600" dirty="0">
              <a:solidFill>
                <a:srgbClr val="DD622B"/>
              </a:solidFill>
              <a:cs typeface="+mj-cs"/>
            </a:endParaRPr>
          </a:p>
        </p:txBody>
      </p:sp>
    </p:spTree>
    <p:extLst>
      <p:ext uri="{BB962C8B-B14F-4D97-AF65-F5344CB8AC3E}">
        <p14:creationId xmlns:p14="http://schemas.microsoft.com/office/powerpoint/2010/main" val="5091792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4CB783-AF52-4F22-8586-0A2CFB56232E}"/>
              </a:ext>
            </a:extLst>
          </p:cNvPr>
          <p:cNvSpPr>
            <a:spLocks noGrp="1"/>
          </p:cNvSpPr>
          <p:nvPr>
            <p:ph idx="1"/>
          </p:nvPr>
        </p:nvSpPr>
        <p:spPr>
          <a:xfrm>
            <a:off x="814736" y="3257600"/>
            <a:ext cx="20973328" cy="8710706"/>
          </a:xfrm>
        </p:spPr>
        <p:txBody>
          <a:bodyPr/>
          <a:lstStyle/>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Auditor should start by examining general controls</a:t>
            </a:r>
            <a:r>
              <a:rPr lang="en-US" altLang="en-US" sz="4700" dirty="0"/>
              <a:t>.</a:t>
            </a:r>
            <a:endParaRPr lang="en-AU" altLang="en-US" sz="4700" dirty="0"/>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If general controls are unreliable, an auditor has little confidence in automated application controls and reduced confidence in manual application controls  → auditor takes a more substantive audit approach.</a:t>
            </a:r>
          </a:p>
          <a:p>
            <a:pPr marL="2902950" lvl="7" indent="-742950">
              <a:lnSpc>
                <a:spcPts val="5400"/>
              </a:lnSpc>
              <a:spcBef>
                <a:spcPts val="1200"/>
              </a:spcBef>
              <a:spcAft>
                <a:spcPts val="1300"/>
              </a:spcAft>
              <a:buClr>
                <a:srgbClr val="DD622B"/>
              </a:buClr>
              <a:buSzPct val="90000"/>
              <a:buFont typeface="Wingdings" panose="05000000000000000000" pitchFamily="2" charset="2"/>
              <a:buChar char="§"/>
              <a:defRPr/>
            </a:pPr>
            <a:r>
              <a:rPr lang="en-AU" altLang="en-US" sz="4700" dirty="0"/>
              <a:t>If general controls are reliable, an auditor makes a preliminary evaluation of application controls. If reliance on application controls is then planned, a more detailed evaluation of these controls is made → auditor determines appropriate degree of test</a:t>
            </a:r>
            <a:r>
              <a:rPr lang="en-US" altLang="en-US" sz="4700" dirty="0" err="1"/>
              <a:t>ing</a:t>
            </a:r>
            <a:r>
              <a:rPr lang="en-AU" altLang="en-US" sz="4700" dirty="0"/>
              <a:t> of controls and substantive testing.</a:t>
            </a:r>
          </a:p>
          <a:p>
            <a:endParaRPr lang="en-AU" dirty="0"/>
          </a:p>
        </p:txBody>
      </p:sp>
      <p:sp>
        <p:nvSpPr>
          <p:cNvPr id="3" name="Slide Number Placeholder 2">
            <a:extLst>
              <a:ext uri="{FF2B5EF4-FFF2-40B4-BE49-F238E27FC236}">
                <a16:creationId xmlns:a16="http://schemas.microsoft.com/office/drawing/2014/main" id="{6FF61506-AFD0-4D3A-8FA9-D55560338CAE}"/>
              </a:ext>
            </a:extLst>
          </p:cNvPr>
          <p:cNvSpPr>
            <a:spLocks noGrp="1"/>
          </p:cNvSpPr>
          <p:nvPr>
            <p:ph type="sldNum" sz="quarter" idx="12"/>
          </p:nvPr>
        </p:nvSpPr>
        <p:spPr/>
        <p:txBody>
          <a:bodyPr/>
          <a:lstStyle/>
          <a:p>
            <a:fld id="{CE1B70CE-F4BC-4B6F-A663-B479B5E51611}" type="slidenum">
              <a:rPr lang="en-AU" noProof="0" smtClean="0"/>
              <a:pPr/>
              <a:t>53</a:t>
            </a:fld>
            <a:endParaRPr lang="en-AU" noProof="0" dirty="0"/>
          </a:p>
        </p:txBody>
      </p:sp>
      <p:sp>
        <p:nvSpPr>
          <p:cNvPr id="4" name="Title 3">
            <a:extLst>
              <a:ext uri="{FF2B5EF4-FFF2-40B4-BE49-F238E27FC236}">
                <a16:creationId xmlns:a16="http://schemas.microsoft.com/office/drawing/2014/main" id="{B5AD42CD-7967-477F-96BD-D67A308A6325}"/>
              </a:ext>
            </a:extLst>
          </p:cNvPr>
          <p:cNvSpPr>
            <a:spLocks noGrp="1"/>
          </p:cNvSpPr>
          <p:nvPr>
            <p:ph type="title"/>
          </p:nvPr>
        </p:nvSpPr>
        <p:spPr>
          <a:xfrm>
            <a:off x="1606824" y="1457400"/>
            <a:ext cx="22250472" cy="1491516"/>
          </a:xfrm>
        </p:spPr>
        <p:txBody>
          <a:bodyPr/>
          <a:lstStyle/>
          <a:p>
            <a:r>
              <a:rPr lang="en-AU" altLang="en-US" sz="6600" dirty="0">
                <a:solidFill>
                  <a:srgbClr val="0070C0"/>
                </a:solidFill>
                <a:cs typeface="+mj-cs"/>
              </a:rPr>
              <a:t>Relationship between general and application controls</a:t>
            </a:r>
            <a:endParaRPr lang="en-AU" sz="6600" dirty="0">
              <a:solidFill>
                <a:srgbClr val="0070C0"/>
              </a:solidFill>
              <a:cs typeface="+mj-cs"/>
            </a:endParaRPr>
          </a:p>
        </p:txBody>
      </p:sp>
    </p:spTree>
    <p:extLst>
      <p:ext uri="{BB962C8B-B14F-4D97-AF65-F5344CB8AC3E}">
        <p14:creationId xmlns:p14="http://schemas.microsoft.com/office/powerpoint/2010/main" val="6963846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7A122E-D33A-43C4-903A-03648E5B7D14}"/>
              </a:ext>
            </a:extLst>
          </p:cNvPr>
          <p:cNvSpPr>
            <a:spLocks noGrp="1"/>
          </p:cNvSpPr>
          <p:nvPr>
            <p:ph idx="1"/>
          </p:nvPr>
        </p:nvSpPr>
        <p:spPr>
          <a:xfrm>
            <a:off x="2451642" y="3863340"/>
            <a:ext cx="18336313" cy="8710706"/>
          </a:xfrm>
        </p:spPr>
        <p:txBody>
          <a:bodyPr/>
          <a:lstStyle/>
          <a:p>
            <a:pPr marL="685800" indent="-685800">
              <a:buFont typeface="Arial" panose="020B0604020202020204" pitchFamily="34" charset="0"/>
              <a:buChar char="•"/>
            </a:pPr>
            <a:r>
              <a:rPr lang="en-US" sz="3600" dirty="0"/>
              <a:t>Grant, G. &amp; </a:t>
            </a:r>
            <a:r>
              <a:rPr lang="en-US" sz="3600" dirty="0" err="1"/>
              <a:t>Simnett</a:t>
            </a:r>
            <a:r>
              <a:rPr lang="en-US" sz="3600" dirty="0"/>
              <a:t>, R. (2017</a:t>
            </a:r>
            <a:r>
              <a:rPr lang="en-US" sz="3600" i="1" dirty="0"/>
              <a:t>). Auditing &amp; Assurance Services In Australia </a:t>
            </a:r>
            <a:r>
              <a:rPr lang="en-US" sz="3600" dirty="0"/>
              <a:t>(rev: 6th Ed), Sydney, Australia: McGraw Hill</a:t>
            </a:r>
          </a:p>
          <a:p>
            <a:pPr marL="685800" indent="-685800">
              <a:buFont typeface="Arial" panose="020B0604020202020204" pitchFamily="34" charset="0"/>
              <a:buChar char="•"/>
            </a:pPr>
            <a:r>
              <a:rPr lang="en-US" sz="3600" dirty="0"/>
              <a:t>Moroney, R., Campbell, F., &amp; Hamilton, J., (2017). </a:t>
            </a:r>
            <a:r>
              <a:rPr lang="en-US" sz="3600" i="1" dirty="0"/>
              <a:t>Auditing: A Practical Approach</a:t>
            </a:r>
            <a:r>
              <a:rPr lang="en-US" sz="3600" dirty="0"/>
              <a:t>, </a:t>
            </a:r>
            <a:r>
              <a:rPr lang="en-US" sz="3600" dirty="0" smtClean="0"/>
              <a:t>(3rd </a:t>
            </a:r>
            <a:r>
              <a:rPr lang="en-US" sz="3600" dirty="0" err="1" smtClean="0"/>
              <a:t>ed</a:t>
            </a:r>
            <a:r>
              <a:rPr lang="en-US" sz="3600" dirty="0"/>
              <a:t>)</a:t>
            </a:r>
            <a:r>
              <a:rPr lang="en-US" sz="3600" dirty="0" smtClean="0"/>
              <a:t>, </a:t>
            </a:r>
            <a:r>
              <a:rPr lang="en-US" sz="3600" dirty="0"/>
              <a:t>Sydney, Australia: Wiley</a:t>
            </a:r>
            <a:endParaRPr lang="en-AU" sz="3600" dirty="0"/>
          </a:p>
          <a:p>
            <a:endParaRPr lang="en-AU" dirty="0"/>
          </a:p>
        </p:txBody>
      </p:sp>
      <p:sp>
        <p:nvSpPr>
          <p:cNvPr id="3" name="Slide Number Placeholder 2">
            <a:extLst>
              <a:ext uri="{FF2B5EF4-FFF2-40B4-BE49-F238E27FC236}">
                <a16:creationId xmlns:a16="http://schemas.microsoft.com/office/drawing/2014/main" id="{02E5DBC0-CEB0-4D9A-ACA4-9CC2A3C0C68A}"/>
              </a:ext>
            </a:extLst>
          </p:cNvPr>
          <p:cNvSpPr>
            <a:spLocks noGrp="1"/>
          </p:cNvSpPr>
          <p:nvPr>
            <p:ph type="sldNum" sz="quarter" idx="12"/>
          </p:nvPr>
        </p:nvSpPr>
        <p:spPr/>
        <p:txBody>
          <a:bodyPr/>
          <a:lstStyle/>
          <a:p>
            <a:fld id="{CE1B70CE-F4BC-4B6F-A663-B479B5E51611}" type="slidenum">
              <a:rPr lang="en-AU" noProof="0" smtClean="0"/>
              <a:pPr/>
              <a:t>54</a:t>
            </a:fld>
            <a:endParaRPr lang="en-AU" noProof="0" dirty="0"/>
          </a:p>
        </p:txBody>
      </p:sp>
      <p:sp>
        <p:nvSpPr>
          <p:cNvPr id="4" name="Title 3">
            <a:extLst>
              <a:ext uri="{FF2B5EF4-FFF2-40B4-BE49-F238E27FC236}">
                <a16:creationId xmlns:a16="http://schemas.microsoft.com/office/drawing/2014/main" id="{6E58D17E-64F3-4CD2-B024-7CBEFEC3D6E4}"/>
              </a:ext>
            </a:extLst>
          </p:cNvPr>
          <p:cNvSpPr>
            <a:spLocks noGrp="1"/>
          </p:cNvSpPr>
          <p:nvPr>
            <p:ph type="title"/>
          </p:nvPr>
        </p:nvSpPr>
        <p:spPr/>
        <p:txBody>
          <a:bodyPr/>
          <a:lstStyle/>
          <a:p>
            <a:r>
              <a:rPr lang="en-AU" dirty="0"/>
              <a:t>References</a:t>
            </a:r>
          </a:p>
        </p:txBody>
      </p:sp>
    </p:spTree>
    <p:extLst>
      <p:ext uri="{BB962C8B-B14F-4D97-AF65-F5344CB8AC3E}">
        <p14:creationId xmlns:p14="http://schemas.microsoft.com/office/powerpoint/2010/main" val="3603589763"/>
      </p:ext>
    </p:extLst>
  </p:cSld>
  <p:clrMapOvr>
    <a:masterClrMapping/>
  </p:clrMapOvr>
</p:sld>
</file>

<file path=ppt/theme/theme1.xml><?xml version="1.0" encoding="utf-8"?>
<a:theme xmlns:a="http://schemas.openxmlformats.org/drawingml/2006/main" name="TUA">
  <a:themeElements>
    <a:clrScheme name="TUA Colours">
      <a:dk1>
        <a:sysClr val="windowText" lastClr="000000"/>
      </a:dk1>
      <a:lt1>
        <a:sysClr val="window" lastClr="FFFFFF"/>
      </a:lt1>
      <a:dk2>
        <a:srgbClr val="232323"/>
      </a:dk2>
      <a:lt2>
        <a:srgbClr val="FF5000"/>
      </a:lt2>
      <a:accent1>
        <a:srgbClr val="FF5000"/>
      </a:accent1>
      <a:accent2>
        <a:srgbClr val="232323"/>
      </a:accent2>
      <a:accent3>
        <a:srgbClr val="9C9C9C"/>
      </a:accent3>
      <a:accent4>
        <a:srgbClr val="FFC300"/>
      </a:accent4>
      <a:accent5>
        <a:srgbClr val="0A19DC"/>
      </a:accent5>
      <a:accent6>
        <a:srgbClr val="4BE6E1"/>
      </a:accent6>
      <a:hlink>
        <a:srgbClr val="0A19DC"/>
      </a:hlink>
      <a:folHlink>
        <a:srgbClr val="FF5000"/>
      </a:folHlink>
    </a:clrScheme>
    <a:fontScheme name="TUA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E6E6E6"/>
        </a:solidFill>
        <a:ln>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ster_TUA.potx" id="{B5C33F71-C16E-4FCC-ADA0-557B8CA6D393}" vid="{392E6DE4-A1C2-404F-B8AD-3E6BFB18DB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UI/customUI.xml><?xml version="1.0" encoding="utf-8"?>
<customUI xmlns="http://schemas.microsoft.com/office/2006/01/customui">
  <ribbon startFromScratch="false">
    <tabs>
      <tab id="CustomTab" label="TUA" insertBeforeMso="TabHome" keytip="Q">
        <group idMso="GroupSlides"/>
        <group id="Group1" label="Change Bullet Styles">
          <button idMso="IndentDecrease" visible="true" label="Decrease List Level" size="large"/>
          <button idMso="IndentIncrease" visible="true" label="Increase List Level" size="large"/>
        </group>
        <group id="Group2" label=" ">
          <checkBox idMso="GuidesShowHide" label="Guides"/>
          <splitButton id="groupsplitbutton" size="normal">
            <button idMso="ObjectsGroup"/>
            <menu id="groupsplitmenu" itemSize="large">
              <button idMso="ObjectsUngroup" description="Un-group selected objects" screentip="Un-group selected objects"/>
              <button idMso="ObjectsRegroup" description="Combine and re-Group selected objects" screentip="Combine and re-Group selected objects"/>
            </menu>
          </splitButton>
          <splitButton id="Cropping" size="normal">
            <toggleButton idMso="PictureCrop" label="Crop Tools"/>
            <menu id="CropMenu" itemSize="large">
              <button idMso="PictureFitCrop" description="Resize picture to fit the placeholder proportionally"/>
              <menuSeparator id="croppingmenu2"/>
              <menu idMso="PictureCropAspectRatioMenu" description="Crop image to selected aspect ratio"/>
              <gallery idMso="PictureShapeGallery" description="Crop image to selected shape"/>
            </menu>
          </splitButton>
          <separator id="sep1"/>
          <button idMso="ZoomFitToWindow" size="large" label="Fit to Window"/>
          <separator id="sep2"/>
          <splitButton id="sendbacksplitbutton" size="large">
            <button idMso="ObjectSendToBack" label="Send to Back"/>
            <menu id="sendbacksplitmenu" itemSize="large">
              <button idMso="ObjectBringToFront" label="Bring to Front"/>
            </menu>
          </splitButton>
          <separator id="sep3"/>
          <toggleButton idMso="SelectionPane" label="Selection Pane" size="large"/>
        </group>
        <group id="group3" label=" ">
          <button idMso="HeaderFooterInsert" size="large"/>
          <button idMso="PasteTextOnly" size="large" imageMso="Paste" label="Paste Unformatted"/>
        </group>
      </tab>
    </tabs>
  </ribbon>
</customUI>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967C48349694D469130006F2B4477D1" ma:contentTypeVersion="2" ma:contentTypeDescription="Create a new document." ma:contentTypeScope="" ma:versionID="28eceabad4c25334d80210ce2934b4c0">
  <xsd:schema xmlns:xsd="http://www.w3.org/2001/XMLSchema" xmlns:xs="http://www.w3.org/2001/XMLSchema" xmlns:p="http://schemas.microsoft.com/office/2006/metadata/properties" xmlns:ns2="54f504c2-cab8-458e-83b9-703e4a3d70e4" targetNamespace="http://schemas.microsoft.com/office/2006/metadata/properties" ma:root="true" ma:fieldsID="b782a5a18ad460103b61a0d3b627c96c" ns2:_="">
    <xsd:import namespace="54f504c2-cab8-458e-83b9-703e4a3d70e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f504c2-cab8-458e-83b9-703e4a3d70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8A1C28C-9259-4CAC-8DE5-B2E8FC480F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f504c2-cab8-458e-83b9-703e4a3d70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23F9D0-3301-4FE2-AE5D-AFE9125F3EC5}">
  <ds:schemaRefs>
    <ds:schemaRef ds:uri="http://purl.org/dc/terms/"/>
    <ds:schemaRef ds:uri="54f504c2-cab8-458e-83b9-703e4a3d70e4"/>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01964F96-A125-403D-88C9-B9EA3EC2A4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Master_TUA</Template>
  <TotalTime>2061</TotalTime>
  <Words>3100</Words>
  <Application>Microsoft Office PowerPoint</Application>
  <PresentationFormat>Custom</PresentationFormat>
  <Paragraphs>336</Paragraphs>
  <Slides>54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ＭＳ Ｐゴシック</vt:lpstr>
      <vt:lpstr>Arial</vt:lpstr>
      <vt:lpstr>Calibri</vt:lpstr>
      <vt:lpstr>Wingdings</vt:lpstr>
      <vt:lpstr>TUA</vt:lpstr>
      <vt:lpstr>Module 3.2 / Week 6     Understanding and assessing internal control</vt:lpstr>
      <vt:lpstr>Learning Objectives</vt:lpstr>
      <vt:lpstr>PowerPoint Presentation</vt:lpstr>
      <vt:lpstr>Internal controls</vt:lpstr>
      <vt:lpstr>Responsibility for internal control</vt:lpstr>
      <vt:lpstr>Auditor’s requirements</vt:lpstr>
      <vt:lpstr>Inherent limitations of internal control</vt:lpstr>
      <vt:lpstr>Audit strategy</vt:lpstr>
      <vt:lpstr>Control risk</vt:lpstr>
      <vt:lpstr>PowerPoint Presentation</vt:lpstr>
      <vt:lpstr>Types of internal controls</vt:lpstr>
      <vt:lpstr>Management controls</vt:lpstr>
      <vt:lpstr>Transaction controls</vt:lpstr>
      <vt:lpstr>Characteristics of satisfactory internal control</vt:lpstr>
      <vt:lpstr>PowerPoint Presentation</vt:lpstr>
      <vt:lpstr>Components of internal  control (IC)</vt:lpstr>
      <vt:lpstr>Control environment</vt:lpstr>
      <vt:lpstr>Entity’s risk assessment process</vt:lpstr>
      <vt:lpstr>Information system</vt:lpstr>
      <vt:lpstr>Control activities</vt:lpstr>
      <vt:lpstr>Segregation of duties related to a transaction </vt:lpstr>
      <vt:lpstr>Control activities and assertions</vt:lpstr>
      <vt:lpstr>Monitoring of controls</vt:lpstr>
      <vt:lpstr>Understanding internal control</vt:lpstr>
      <vt:lpstr>Understanding the control environment</vt:lpstr>
      <vt:lpstr>Understanding the risk assessment process</vt:lpstr>
      <vt:lpstr>Understanding the information system</vt:lpstr>
      <vt:lpstr>Understanding the control activities</vt:lpstr>
      <vt:lpstr>Understanding monitoring of controls</vt:lpstr>
      <vt:lpstr>Documenting the understanding of internal control</vt:lpstr>
      <vt:lpstr>Assessing control risk</vt:lpstr>
      <vt:lpstr>Assessment of control risk as high</vt:lpstr>
      <vt:lpstr>Assessing control risk as less than high</vt:lpstr>
      <vt:lpstr>Evaluating effectiveness of control activities for sales</vt:lpstr>
      <vt:lpstr>Tests of controls</vt:lpstr>
      <vt:lpstr>Effect on design of substantive tests</vt:lpstr>
      <vt:lpstr>PowerPoint Presentation</vt:lpstr>
      <vt:lpstr>Computerised system</vt:lpstr>
      <vt:lpstr>Levels of control in computerised systems</vt:lpstr>
      <vt:lpstr>General controls and application controls</vt:lpstr>
      <vt:lpstr>Automated and manual controls</vt:lpstr>
      <vt:lpstr>Procedures for identifying related parties</vt:lpstr>
      <vt:lpstr>General controls</vt:lpstr>
      <vt:lpstr>Control over programs</vt:lpstr>
      <vt:lpstr>Control over data</vt:lpstr>
      <vt:lpstr>Other general controls</vt:lpstr>
      <vt:lpstr>Application Controls</vt:lpstr>
      <vt:lpstr>User controls</vt:lpstr>
      <vt:lpstr>IT controls</vt:lpstr>
      <vt:lpstr>File Controls</vt:lpstr>
      <vt:lpstr>Processing Controls</vt:lpstr>
      <vt:lpstr>Output Controls</vt:lpstr>
      <vt:lpstr>Relationship between general and application controls</vt:lpstr>
      <vt:lpstr>References</vt:lpstr>
    </vt:vector>
  </TitlesOfParts>
  <Company>Torrens University Australia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Nadeem Tahir</dc:creator>
  <cp:lastModifiedBy>Marcela Hertnekyova</cp:lastModifiedBy>
  <cp:revision>71</cp:revision>
  <cp:lastPrinted>2018-11-29T00:32:19Z</cp:lastPrinted>
  <dcterms:created xsi:type="dcterms:W3CDTF">2020-01-12T23:24:09Z</dcterms:created>
  <dcterms:modified xsi:type="dcterms:W3CDTF">2020-01-19T19:12:28Z</dcterms:modified>
  <cp:category>PowerPoint 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0x0101003967C48349694D469130006F2B4477D1</vt:lpwstr>
  </property>
</Properties>
</file>